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4"/>
    <p:sldMasterId id="214748367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Roboto Slab"/>
      <p:regular r:id="rId27"/>
      <p:bold r:id="rId28"/>
    </p:embeddedFont>
    <p:embeddedFont>
      <p:font typeface="Roboto"/>
      <p:regular r:id="rId29"/>
      <p:bold r:id="rId30"/>
      <p:italic r:id="rId31"/>
      <p:boldItalic r:id="rId32"/>
    </p:embeddedFont>
    <p:embeddedFont>
      <p:font typeface="Roboto Medium"/>
      <p:regular r:id="rId33"/>
      <p:bold r:id="rId34"/>
      <p:italic r:id="rId35"/>
      <p:boldItalic r:id="rId36"/>
    </p:embeddedFont>
    <p:embeddedFont>
      <p:font typeface="Nunito"/>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Nunito-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botoSlab-bold.fntdata"/><Relationship Id="rId27" Type="http://schemas.openxmlformats.org/officeDocument/2006/relationships/font" Target="fonts/RobotoSlab-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oboto-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5.xml"/><Relationship Id="rId33" Type="http://schemas.openxmlformats.org/officeDocument/2006/relationships/font" Target="fonts/RobotoMedium-regular.fntdata"/><Relationship Id="rId10" Type="http://schemas.openxmlformats.org/officeDocument/2006/relationships/slide" Target="slides/slide4.xml"/><Relationship Id="rId32" Type="http://schemas.openxmlformats.org/officeDocument/2006/relationships/font" Target="fonts/Roboto-boldItalic.fntdata"/><Relationship Id="rId13" Type="http://schemas.openxmlformats.org/officeDocument/2006/relationships/slide" Target="slides/slide7.xml"/><Relationship Id="rId35" Type="http://schemas.openxmlformats.org/officeDocument/2006/relationships/font" Target="fonts/RobotoMedium-italic.fntdata"/><Relationship Id="rId12" Type="http://schemas.openxmlformats.org/officeDocument/2006/relationships/slide" Target="slides/slide6.xml"/><Relationship Id="rId34" Type="http://schemas.openxmlformats.org/officeDocument/2006/relationships/font" Target="fonts/RobotoMedium-bold.fntdata"/><Relationship Id="rId15" Type="http://schemas.openxmlformats.org/officeDocument/2006/relationships/slide" Target="slides/slide9.xml"/><Relationship Id="rId37" Type="http://schemas.openxmlformats.org/officeDocument/2006/relationships/font" Target="fonts/Nunito-regular.fntdata"/><Relationship Id="rId14" Type="http://schemas.openxmlformats.org/officeDocument/2006/relationships/slide" Target="slides/slide8.xml"/><Relationship Id="rId36" Type="http://schemas.openxmlformats.org/officeDocument/2006/relationships/font" Target="fonts/RobotoMedium-boldItalic.fntdata"/><Relationship Id="rId17" Type="http://schemas.openxmlformats.org/officeDocument/2006/relationships/slide" Target="slides/slide11.xml"/><Relationship Id="rId39" Type="http://schemas.openxmlformats.org/officeDocument/2006/relationships/font" Target="fonts/Nunito-italic.fntdata"/><Relationship Id="rId16" Type="http://schemas.openxmlformats.org/officeDocument/2006/relationships/slide" Target="slides/slide10.xml"/><Relationship Id="rId38" Type="http://schemas.openxmlformats.org/officeDocument/2006/relationships/font" Target="fonts/Nunito-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5cdaceffa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5cdaceffa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61c586566f_2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261c586566f_2_16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61c586566f_2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261c586566f_2_16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61c586566f_2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g261c586566f_2_17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9c4ece27d6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29c4ece27d6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9c4ece27d6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9c4ece27d6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9c4ece27d6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29c4ece27d6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9c4ece27d6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29c4ece27d6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9c4ece27d6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29c4ece27d6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9c4ece27d6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29c4ece27d6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9c4ece27d6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29c4ece27d6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9975b47bbc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9975b47bbc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9c4ece27d6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29c4ece27d6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9c4ece27d6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9c4ece27d6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9c4ece27d6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9c4ece27d6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9c4ece27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9c4ece27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61c586566f_2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g261c586566f_2_1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61c586566f_2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261c586566f_2_1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61c586566f_2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g261c586566f_2_1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61c586566f_2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261c586566f_2_15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000"/>
              <a:buNone/>
              <a:defRPr sz="4000"/>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accent5"/>
              </a:buClr>
              <a:buSzPts val="13000"/>
              <a:buNone/>
              <a:defRPr sz="13000">
                <a:solidFill>
                  <a:schemeClr val="accent5"/>
                </a:solidFill>
              </a:defRPr>
            </a:lvl1pPr>
            <a:lvl2pPr lvl="1" rtl="0" algn="ctr">
              <a:spcBef>
                <a:spcPts val="0"/>
              </a:spcBef>
              <a:spcAft>
                <a:spcPts val="0"/>
              </a:spcAft>
              <a:buClr>
                <a:schemeClr val="accent5"/>
              </a:buClr>
              <a:buSzPts val="13000"/>
              <a:buNone/>
              <a:defRPr sz="13000">
                <a:solidFill>
                  <a:schemeClr val="accent5"/>
                </a:solidFill>
              </a:defRPr>
            </a:lvl2pPr>
            <a:lvl3pPr lvl="2" rtl="0" algn="ctr">
              <a:spcBef>
                <a:spcPts val="0"/>
              </a:spcBef>
              <a:spcAft>
                <a:spcPts val="0"/>
              </a:spcAft>
              <a:buClr>
                <a:schemeClr val="accent5"/>
              </a:buClr>
              <a:buSzPts val="13000"/>
              <a:buNone/>
              <a:defRPr sz="13000">
                <a:solidFill>
                  <a:schemeClr val="accent5"/>
                </a:solidFill>
              </a:defRPr>
            </a:lvl3pPr>
            <a:lvl4pPr lvl="3" rtl="0" algn="ctr">
              <a:spcBef>
                <a:spcPts val="0"/>
              </a:spcBef>
              <a:spcAft>
                <a:spcPts val="0"/>
              </a:spcAft>
              <a:buClr>
                <a:schemeClr val="accent5"/>
              </a:buClr>
              <a:buSzPts val="13000"/>
              <a:buNone/>
              <a:defRPr sz="13000">
                <a:solidFill>
                  <a:schemeClr val="accent5"/>
                </a:solidFill>
              </a:defRPr>
            </a:lvl4pPr>
            <a:lvl5pPr lvl="4" rtl="0" algn="ctr">
              <a:spcBef>
                <a:spcPts val="0"/>
              </a:spcBef>
              <a:spcAft>
                <a:spcPts val="0"/>
              </a:spcAft>
              <a:buClr>
                <a:schemeClr val="accent5"/>
              </a:buClr>
              <a:buSzPts val="13000"/>
              <a:buNone/>
              <a:defRPr sz="13000">
                <a:solidFill>
                  <a:schemeClr val="accent5"/>
                </a:solidFill>
              </a:defRPr>
            </a:lvl5pPr>
            <a:lvl6pPr lvl="5" rtl="0" algn="ctr">
              <a:spcBef>
                <a:spcPts val="0"/>
              </a:spcBef>
              <a:spcAft>
                <a:spcPts val="0"/>
              </a:spcAft>
              <a:buClr>
                <a:schemeClr val="accent5"/>
              </a:buClr>
              <a:buSzPts val="13000"/>
              <a:buNone/>
              <a:defRPr sz="13000">
                <a:solidFill>
                  <a:schemeClr val="accent5"/>
                </a:solidFill>
              </a:defRPr>
            </a:lvl6pPr>
            <a:lvl7pPr lvl="6" rtl="0" algn="ctr">
              <a:spcBef>
                <a:spcPts val="0"/>
              </a:spcBef>
              <a:spcAft>
                <a:spcPts val="0"/>
              </a:spcAft>
              <a:buClr>
                <a:schemeClr val="accent5"/>
              </a:buClr>
              <a:buSzPts val="13000"/>
              <a:buNone/>
              <a:defRPr sz="13000">
                <a:solidFill>
                  <a:schemeClr val="accent5"/>
                </a:solidFill>
              </a:defRPr>
            </a:lvl7pPr>
            <a:lvl8pPr lvl="7" rtl="0" algn="ctr">
              <a:spcBef>
                <a:spcPts val="0"/>
              </a:spcBef>
              <a:spcAft>
                <a:spcPts val="0"/>
              </a:spcAft>
              <a:buClr>
                <a:schemeClr val="accent5"/>
              </a:buClr>
              <a:buSzPts val="13000"/>
              <a:buNone/>
              <a:defRPr sz="13000">
                <a:solidFill>
                  <a:schemeClr val="accent5"/>
                </a:solidFill>
              </a:defRPr>
            </a:lvl8pPr>
            <a:lvl9pPr lvl="8" rtl="0"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70" name="Shape 70"/>
        <p:cNvGrpSpPr/>
        <p:nvPr/>
      </p:nvGrpSpPr>
      <p:grpSpPr>
        <a:xfrm>
          <a:off x="0" y="0"/>
          <a:ext cx="0" cy="0"/>
          <a:chOff x="0" y="0"/>
          <a:chExt cx="0" cy="0"/>
        </a:xfrm>
      </p:grpSpPr>
      <p:pic>
        <p:nvPicPr>
          <p:cNvPr descr="Brickwork-HD-R1a.jpg" id="71" name="Google Shape;71;p1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72" name="Google Shape;72;p14"/>
          <p:cNvSpPr/>
          <p:nvPr/>
        </p:nvSpPr>
        <p:spPr>
          <a:xfrm>
            <a:off x="-11906" y="0"/>
            <a:ext cx="8762858" cy="4941094"/>
          </a:xfrm>
          <a:custGeom>
            <a:rect b="b" l="l" r="r" t="t"/>
            <a:pathLst>
              <a:path extrusionOk="0" h="6588125" w="11683810">
                <a:moveTo>
                  <a:pt x="0" y="0"/>
                </a:moveTo>
                <a:lnTo>
                  <a:pt x="11318691" y="0"/>
                </a:lnTo>
                <a:lnTo>
                  <a:pt x="11683810" y="5976938"/>
                </a:lnTo>
                <a:lnTo>
                  <a:pt x="15875" y="6588125"/>
                </a:lnTo>
                <a:cubicBezTo>
                  <a:pt x="10583" y="4386792"/>
                  <a:pt x="5292" y="2185458"/>
                  <a:pt x="0" y="0"/>
                </a:cubicBezTo>
                <a:close/>
              </a:path>
            </a:pathLst>
          </a:custGeom>
          <a:blipFill rotWithShape="1">
            <a:blip r:embed="rId3">
              <a:alphaModFix/>
            </a:blip>
            <a:stretch>
              <a:fillRect b="0" l="0" r="0" t="0"/>
            </a:stretch>
          </a:blipFill>
          <a:ln>
            <a:noFill/>
          </a:ln>
          <a:effectLst>
            <a:outerShdw blurRad="101600" rotWithShape="0" algn="tl" dir="4380000" dist="152400">
              <a:srgbClr val="000000">
                <a:alpha val="42745"/>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3" name="Google Shape;73;p14"/>
          <p:cNvSpPr/>
          <p:nvPr/>
        </p:nvSpPr>
        <p:spPr>
          <a:xfrm>
            <a:off x="0" y="3211693"/>
            <a:ext cx="8496943" cy="1521634"/>
          </a:xfrm>
          <a:custGeom>
            <a:rect b="b" l="l" r="r" t="t"/>
            <a:pathLst>
              <a:path extrusionOk="0" h="2028845" w="11329257">
                <a:moveTo>
                  <a:pt x="0" y="588520"/>
                </a:moveTo>
                <a:lnTo>
                  <a:pt x="11244075" y="0"/>
                </a:lnTo>
                <a:lnTo>
                  <a:pt x="11329257" y="1424838"/>
                </a:lnTo>
                <a:lnTo>
                  <a:pt x="0" y="2028845"/>
                </a:lnTo>
                <a:lnTo>
                  <a:pt x="0" y="588520"/>
                </a:lnTo>
                <a:close/>
              </a:path>
            </a:pathLst>
          </a:custGeom>
          <a:gradFill>
            <a:gsLst>
              <a:gs pos="0">
                <a:schemeClr val="accent1"/>
              </a:gs>
              <a:gs pos="34000">
                <a:schemeClr val="accent1"/>
              </a:gs>
              <a:gs pos="100000">
                <a:srgbClr val="5C0607"/>
              </a:gs>
            </a:gsLst>
            <a:path path="circle">
              <a:fillToRect b="50%" l="50%" r="50%" t="50%"/>
            </a:path>
            <a:tileRect/>
          </a:gradFill>
          <a:ln>
            <a:noFill/>
          </a:ln>
        </p:spPr>
      </p:sp>
      <p:sp>
        <p:nvSpPr>
          <p:cNvPr id="74" name="Google Shape;74;p14"/>
          <p:cNvSpPr/>
          <p:nvPr/>
        </p:nvSpPr>
        <p:spPr>
          <a:xfrm>
            <a:off x="0" y="0"/>
            <a:ext cx="6539684" cy="342658"/>
          </a:xfrm>
          <a:custGeom>
            <a:rect b="b" l="l" r="r" t="t"/>
            <a:pathLst>
              <a:path extrusionOk="0" h="456877" w="8719579">
                <a:moveTo>
                  <a:pt x="0" y="0"/>
                </a:moveTo>
                <a:lnTo>
                  <a:pt x="8719579" y="0"/>
                </a:lnTo>
                <a:lnTo>
                  <a:pt x="0" y="456877"/>
                </a:lnTo>
                <a:lnTo>
                  <a:pt x="0" y="0"/>
                </a:lnTo>
                <a:close/>
              </a:path>
            </a:pathLst>
          </a:custGeom>
          <a:gradFill>
            <a:gsLst>
              <a:gs pos="0">
                <a:schemeClr val="accent1"/>
              </a:gs>
              <a:gs pos="34000">
                <a:schemeClr val="accent1"/>
              </a:gs>
              <a:gs pos="100000">
                <a:srgbClr val="5C0607"/>
              </a:gs>
            </a:gsLst>
            <a:path path="circle">
              <a:fillToRect b="50%" l="50%" r="50%" t="50%"/>
            </a:path>
            <a:tileRect/>
          </a:gradFill>
          <a:ln>
            <a:noFill/>
          </a:ln>
        </p:spPr>
      </p:sp>
      <p:sp>
        <p:nvSpPr>
          <p:cNvPr id="75" name="Google Shape;75;p14"/>
          <p:cNvSpPr/>
          <p:nvPr/>
        </p:nvSpPr>
        <p:spPr>
          <a:xfrm rot="-180000">
            <a:off x="-121350" y="219988"/>
            <a:ext cx="8525337" cy="4313853"/>
          </a:xfrm>
          <a:custGeom>
            <a:rect b="b" l="l" r="r" t="t"/>
            <a:pathLst>
              <a:path extrusionOk="0" h="5751804" w="11367116">
                <a:moveTo>
                  <a:pt x="11346705" y="0"/>
                </a:moveTo>
                <a:cubicBezTo>
                  <a:pt x="11353509" y="1915114"/>
                  <a:pt x="11360312" y="3830229"/>
                  <a:pt x="11367116" y="5745343"/>
                </a:cubicBezTo>
                <a:lnTo>
                  <a:pt x="0" y="5751804"/>
                </a:lnTo>
              </a:path>
            </a:pathLst>
          </a:custGeom>
          <a:noFill/>
          <a:ln cap="flat" cmpd="sng" w="82550">
            <a:solidFill>
              <a:srgbClr val="7F7F7F"/>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6" name="Google Shape;76;p14"/>
          <p:cNvSpPr txBox="1"/>
          <p:nvPr>
            <p:ph type="ctrTitle"/>
          </p:nvPr>
        </p:nvSpPr>
        <p:spPr>
          <a:xfrm rot="-180000">
            <a:off x="668401" y="496992"/>
            <a:ext cx="7316390" cy="2074896"/>
          </a:xfrm>
          <a:prstGeom prst="rect">
            <a:avLst/>
          </a:prstGeom>
          <a:noFill/>
          <a:ln>
            <a:noFill/>
          </a:ln>
        </p:spPr>
        <p:txBody>
          <a:bodyPr anchorCtr="0" anchor="b" bIns="34275" lIns="68575" spcFirstLastPara="1" rIns="68575" wrap="square" tIns="34275">
            <a:normAutofit/>
          </a:bodyPr>
          <a:lstStyle>
            <a:lvl1pPr lvl="0" algn="r">
              <a:lnSpc>
                <a:spcPct val="90000"/>
              </a:lnSpc>
              <a:spcBef>
                <a:spcPts val="0"/>
              </a:spcBef>
              <a:spcAft>
                <a:spcPts val="0"/>
              </a:spcAft>
              <a:buClr>
                <a:schemeClr val="accent1"/>
              </a:buClr>
              <a:buSzPts val="6000"/>
              <a:buFont typeface="Impact"/>
              <a:buNone/>
              <a:defRPr sz="6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7" name="Google Shape;77;p14"/>
          <p:cNvSpPr txBox="1"/>
          <p:nvPr>
            <p:ph idx="1" type="subTitle"/>
          </p:nvPr>
        </p:nvSpPr>
        <p:spPr>
          <a:xfrm rot="-180000">
            <a:off x="737296" y="2628907"/>
            <a:ext cx="7316390" cy="412750"/>
          </a:xfrm>
          <a:prstGeom prst="rect">
            <a:avLst/>
          </a:prstGeom>
          <a:noFill/>
          <a:ln>
            <a:noFill/>
          </a:ln>
        </p:spPr>
        <p:txBody>
          <a:bodyPr anchorCtr="0" anchor="t" bIns="34275" lIns="68575" spcFirstLastPara="1" rIns="68575" wrap="square" tIns="34275">
            <a:noAutofit/>
          </a:bodyPr>
          <a:lstStyle>
            <a:lvl1pPr lvl="0" algn="r">
              <a:lnSpc>
                <a:spcPct val="120000"/>
              </a:lnSpc>
              <a:spcBef>
                <a:spcPts val="800"/>
              </a:spcBef>
              <a:spcAft>
                <a:spcPts val="0"/>
              </a:spcAft>
              <a:buSzPts val="3400"/>
              <a:buNone/>
              <a:defRPr sz="2100">
                <a:solidFill>
                  <a:srgbClr val="7F7F7F"/>
                </a:solidFill>
              </a:defRPr>
            </a:lvl1pPr>
            <a:lvl2pPr lvl="1" algn="ctr">
              <a:lnSpc>
                <a:spcPct val="120000"/>
              </a:lnSpc>
              <a:spcBef>
                <a:spcPts val="400"/>
              </a:spcBef>
              <a:spcAft>
                <a:spcPts val="0"/>
              </a:spcAft>
              <a:buSzPts val="2400"/>
              <a:buNone/>
              <a:defRPr sz="1500"/>
            </a:lvl2pPr>
            <a:lvl3pPr lvl="2" algn="ctr">
              <a:lnSpc>
                <a:spcPct val="120000"/>
              </a:lnSpc>
              <a:spcBef>
                <a:spcPts val="400"/>
              </a:spcBef>
              <a:spcAft>
                <a:spcPts val="0"/>
              </a:spcAft>
              <a:buSzPts val="2200"/>
              <a:buNone/>
              <a:defRPr sz="1400"/>
            </a:lvl3pPr>
            <a:lvl4pPr lvl="3" algn="ctr">
              <a:lnSpc>
                <a:spcPct val="120000"/>
              </a:lnSpc>
              <a:spcBef>
                <a:spcPts val="400"/>
              </a:spcBef>
              <a:spcAft>
                <a:spcPts val="0"/>
              </a:spcAft>
              <a:buSzPts val="1900"/>
              <a:buNone/>
              <a:defRPr sz="1200"/>
            </a:lvl4pPr>
            <a:lvl5pPr lvl="4" algn="ctr">
              <a:lnSpc>
                <a:spcPct val="120000"/>
              </a:lnSpc>
              <a:spcBef>
                <a:spcPts val="400"/>
              </a:spcBef>
              <a:spcAft>
                <a:spcPts val="0"/>
              </a:spcAft>
              <a:buSzPts val="1900"/>
              <a:buNone/>
              <a:defRPr sz="1200"/>
            </a:lvl5pPr>
            <a:lvl6pPr lvl="5" algn="ctr">
              <a:lnSpc>
                <a:spcPct val="120000"/>
              </a:lnSpc>
              <a:spcBef>
                <a:spcPts val="400"/>
              </a:spcBef>
              <a:spcAft>
                <a:spcPts val="0"/>
              </a:spcAft>
              <a:buSzPts val="1900"/>
              <a:buNone/>
              <a:defRPr sz="1200"/>
            </a:lvl6pPr>
            <a:lvl7pPr lvl="6" algn="ctr">
              <a:lnSpc>
                <a:spcPct val="120000"/>
              </a:lnSpc>
              <a:spcBef>
                <a:spcPts val="400"/>
              </a:spcBef>
              <a:spcAft>
                <a:spcPts val="0"/>
              </a:spcAft>
              <a:buSzPts val="1900"/>
              <a:buNone/>
              <a:defRPr sz="1200"/>
            </a:lvl7pPr>
            <a:lvl8pPr lvl="7" algn="ctr">
              <a:lnSpc>
                <a:spcPct val="120000"/>
              </a:lnSpc>
              <a:spcBef>
                <a:spcPts val="400"/>
              </a:spcBef>
              <a:spcAft>
                <a:spcPts val="0"/>
              </a:spcAft>
              <a:buSzPts val="1900"/>
              <a:buNone/>
              <a:defRPr sz="1200"/>
            </a:lvl8pPr>
            <a:lvl9pPr lvl="8" algn="ctr">
              <a:lnSpc>
                <a:spcPct val="120000"/>
              </a:lnSpc>
              <a:spcBef>
                <a:spcPts val="400"/>
              </a:spcBef>
              <a:spcAft>
                <a:spcPts val="0"/>
              </a:spcAft>
              <a:buSzPts val="1900"/>
              <a:buNone/>
              <a:defRPr sz="1200"/>
            </a:lvl9pPr>
          </a:lstStyle>
          <a:p/>
        </p:txBody>
      </p:sp>
      <p:sp>
        <p:nvSpPr>
          <p:cNvPr id="78" name="Google Shape;78;p14"/>
          <p:cNvSpPr txBox="1"/>
          <p:nvPr>
            <p:ph idx="10" type="dt"/>
          </p:nvPr>
        </p:nvSpPr>
        <p:spPr>
          <a:xfrm rot="-180000">
            <a:off x="3711406" y="3433847"/>
            <a:ext cx="4607740" cy="87233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4100">
                <a:solidFill>
                  <a:srgbClr val="5C0607"/>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Google Shape;79;p14"/>
          <p:cNvSpPr txBox="1"/>
          <p:nvPr>
            <p:ph idx="11" type="ftr"/>
          </p:nvPr>
        </p:nvSpPr>
        <p:spPr>
          <a:xfrm rot="-180000">
            <a:off x="-4170" y="3662268"/>
            <a:ext cx="3035429" cy="896653"/>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sz="41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0" name="Google Shape;80;p14"/>
          <p:cNvSpPr txBox="1"/>
          <p:nvPr>
            <p:ph idx="12" type="sldNum"/>
          </p:nvPr>
        </p:nvSpPr>
        <p:spPr>
          <a:xfrm rot="-180000">
            <a:off x="7388819" y="2874486"/>
            <a:ext cx="680389" cy="373852"/>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b="0" i="0" sz="1800" u="none" cap="none" strike="noStrike">
                <a:solidFill>
                  <a:srgbClr val="3F3F3F"/>
                </a:solidFill>
                <a:latin typeface="Impact"/>
                <a:ea typeface="Impact"/>
                <a:cs typeface="Impact"/>
                <a:sym typeface="Impact"/>
              </a:defRPr>
            </a:lvl1pPr>
            <a:lvl2pPr indent="0" lvl="1" marL="0" algn="ctr">
              <a:spcBef>
                <a:spcPts val="0"/>
              </a:spcBef>
              <a:buNone/>
              <a:defRPr b="0" i="0" sz="1800" u="none" cap="none" strike="noStrike">
                <a:solidFill>
                  <a:srgbClr val="3F3F3F"/>
                </a:solidFill>
                <a:latin typeface="Impact"/>
                <a:ea typeface="Impact"/>
                <a:cs typeface="Impact"/>
                <a:sym typeface="Impact"/>
              </a:defRPr>
            </a:lvl2pPr>
            <a:lvl3pPr indent="0" lvl="2" marL="0" algn="ctr">
              <a:spcBef>
                <a:spcPts val="0"/>
              </a:spcBef>
              <a:buNone/>
              <a:defRPr b="0" i="0" sz="1800" u="none" cap="none" strike="noStrike">
                <a:solidFill>
                  <a:srgbClr val="3F3F3F"/>
                </a:solidFill>
                <a:latin typeface="Impact"/>
                <a:ea typeface="Impact"/>
                <a:cs typeface="Impact"/>
                <a:sym typeface="Impact"/>
              </a:defRPr>
            </a:lvl3pPr>
            <a:lvl4pPr indent="0" lvl="3" marL="0" algn="ctr">
              <a:spcBef>
                <a:spcPts val="0"/>
              </a:spcBef>
              <a:buNone/>
              <a:defRPr b="0" i="0" sz="1800" u="none" cap="none" strike="noStrike">
                <a:solidFill>
                  <a:srgbClr val="3F3F3F"/>
                </a:solidFill>
                <a:latin typeface="Impact"/>
                <a:ea typeface="Impact"/>
                <a:cs typeface="Impact"/>
                <a:sym typeface="Impact"/>
              </a:defRPr>
            </a:lvl4pPr>
            <a:lvl5pPr indent="0" lvl="4" marL="0" algn="ctr">
              <a:spcBef>
                <a:spcPts val="0"/>
              </a:spcBef>
              <a:buNone/>
              <a:defRPr b="0" i="0" sz="1800" u="none" cap="none" strike="noStrike">
                <a:solidFill>
                  <a:srgbClr val="3F3F3F"/>
                </a:solidFill>
                <a:latin typeface="Impact"/>
                <a:ea typeface="Impact"/>
                <a:cs typeface="Impact"/>
                <a:sym typeface="Impact"/>
              </a:defRPr>
            </a:lvl5pPr>
            <a:lvl6pPr indent="0" lvl="5" marL="0" algn="ctr">
              <a:spcBef>
                <a:spcPts val="0"/>
              </a:spcBef>
              <a:buNone/>
              <a:defRPr b="0" i="0" sz="1800" u="none" cap="none" strike="noStrike">
                <a:solidFill>
                  <a:srgbClr val="3F3F3F"/>
                </a:solidFill>
                <a:latin typeface="Impact"/>
                <a:ea typeface="Impact"/>
                <a:cs typeface="Impact"/>
                <a:sym typeface="Impact"/>
              </a:defRPr>
            </a:lvl6pPr>
            <a:lvl7pPr indent="0" lvl="6" marL="0" algn="ctr">
              <a:spcBef>
                <a:spcPts val="0"/>
              </a:spcBef>
              <a:buNone/>
              <a:defRPr b="0" i="0" sz="1800" u="none" cap="none" strike="noStrike">
                <a:solidFill>
                  <a:srgbClr val="3F3F3F"/>
                </a:solidFill>
                <a:latin typeface="Impact"/>
                <a:ea typeface="Impact"/>
                <a:cs typeface="Impact"/>
                <a:sym typeface="Impact"/>
              </a:defRPr>
            </a:lvl7pPr>
            <a:lvl8pPr indent="0" lvl="7" marL="0" algn="ctr">
              <a:spcBef>
                <a:spcPts val="0"/>
              </a:spcBef>
              <a:buNone/>
              <a:defRPr b="0" i="0" sz="1800" u="none" cap="none" strike="noStrike">
                <a:solidFill>
                  <a:srgbClr val="3F3F3F"/>
                </a:solidFill>
                <a:latin typeface="Impact"/>
                <a:ea typeface="Impact"/>
                <a:cs typeface="Impact"/>
                <a:sym typeface="Impact"/>
              </a:defRPr>
            </a:lvl8pPr>
            <a:lvl9pPr indent="0" lvl="8" marL="0" algn="ctr">
              <a:spcBef>
                <a:spcPts val="0"/>
              </a:spcBef>
              <a:buNone/>
              <a:defRPr b="0" i="0" sz="1800" u="none" cap="none" strike="noStrike">
                <a:solidFill>
                  <a:srgbClr val="3F3F3F"/>
                </a:solidFill>
                <a:latin typeface="Impact"/>
                <a:ea typeface="Impact"/>
                <a:cs typeface="Impact"/>
                <a:sym typeface="Impact"/>
              </a:defRPr>
            </a:lvl9pPr>
          </a:lstStyle>
          <a:p>
            <a:pPr indent="0" lvl="0" marL="0" rtl="0" algn="ctr">
              <a:spcBef>
                <a:spcPts val="0"/>
              </a:spcBef>
              <a:spcAft>
                <a:spcPts val="0"/>
              </a:spcAft>
              <a:buNone/>
            </a:pPr>
            <a:fld id="{00000000-1234-1234-1234-123412341234}" type="slidenum">
              <a:rPr lang="en"/>
              <a:t>‹#›</a:t>
            </a:fld>
            <a:endParaRPr/>
          </a:p>
        </p:txBody>
      </p:sp>
      <p:sp>
        <p:nvSpPr>
          <p:cNvPr id="81" name="Google Shape;81;p14"/>
          <p:cNvSpPr/>
          <p:nvPr/>
        </p:nvSpPr>
        <p:spPr>
          <a:xfrm rot="-180000">
            <a:off x="3166039" y="3833517"/>
            <a:ext cx="386539" cy="386540"/>
          </a:xfrm>
          <a:prstGeom prst="star5">
            <a:avLst>
              <a:gd fmla="val 26693" name="adj"/>
              <a:gd fmla="val 105146" name="hf"/>
              <a:gd fmla="val 110557" name="vf"/>
            </a:avLst>
          </a:prstGeom>
          <a:solidFill>
            <a:schemeClr val="dk1">
              <a:alpha val="4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2" name="Shape 82"/>
        <p:cNvGrpSpPr/>
        <p:nvPr/>
      </p:nvGrpSpPr>
      <p:grpSpPr>
        <a:xfrm>
          <a:off x="0" y="0"/>
          <a:ext cx="0" cy="0"/>
          <a:chOff x="0" y="0"/>
          <a:chExt cx="0" cy="0"/>
        </a:xfrm>
      </p:grpSpPr>
      <p:sp>
        <p:nvSpPr>
          <p:cNvPr id="83" name="Google Shape;83;p15"/>
          <p:cNvSpPr txBox="1"/>
          <p:nvPr>
            <p:ph type="title"/>
          </p:nvPr>
        </p:nvSpPr>
        <p:spPr>
          <a:xfrm>
            <a:off x="514350" y="514350"/>
            <a:ext cx="4758977" cy="1517439"/>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accent1"/>
              </a:buClr>
              <a:buSzPts val="2700"/>
              <a:buFont typeface="Impac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4" name="Google Shape;84;p15"/>
          <p:cNvSpPr/>
          <p:nvPr>
            <p:ph idx="2" type="pic"/>
          </p:nvPr>
        </p:nvSpPr>
        <p:spPr>
          <a:xfrm>
            <a:off x="5611772" y="0"/>
            <a:ext cx="2698610" cy="3803650"/>
          </a:xfrm>
          <a:prstGeom prst="rect">
            <a:avLst/>
          </a:prstGeom>
          <a:noFill/>
          <a:ln cap="flat" cmpd="thinThick" w="57150">
            <a:solidFill>
              <a:srgbClr val="7F7F7F"/>
            </a:solidFill>
            <a:prstDash val="solid"/>
            <a:miter lim="800000"/>
            <a:headEnd len="sm" w="sm" type="none"/>
            <a:tailEnd len="sm" w="sm" type="none"/>
          </a:ln>
        </p:spPr>
      </p:sp>
      <p:sp>
        <p:nvSpPr>
          <p:cNvPr id="85" name="Google Shape;85;p15"/>
          <p:cNvSpPr txBox="1"/>
          <p:nvPr>
            <p:ph idx="1" type="body"/>
          </p:nvPr>
        </p:nvSpPr>
        <p:spPr>
          <a:xfrm>
            <a:off x="514351" y="2031789"/>
            <a:ext cx="4758976" cy="1771861"/>
          </a:xfrm>
          <a:prstGeom prst="rect">
            <a:avLst/>
          </a:prstGeom>
          <a:noFill/>
          <a:ln>
            <a:noFill/>
          </a:ln>
        </p:spPr>
        <p:txBody>
          <a:bodyPr anchorCtr="0" anchor="t" bIns="34275" lIns="68575" spcFirstLastPara="1" rIns="68575" wrap="square" tIns="34275">
            <a:normAutofit/>
          </a:bodyPr>
          <a:lstStyle>
            <a:lvl1pPr indent="-228600" lvl="0" marL="457200" algn="ctr">
              <a:lnSpc>
                <a:spcPct val="120000"/>
              </a:lnSpc>
              <a:spcBef>
                <a:spcPts val="800"/>
              </a:spcBef>
              <a:spcAft>
                <a:spcPts val="0"/>
              </a:spcAft>
              <a:buSzPts val="2200"/>
              <a:buNone/>
              <a:defRPr sz="1400"/>
            </a:lvl1pPr>
            <a:lvl2pPr indent="-228600" lvl="1" marL="914400" algn="l">
              <a:lnSpc>
                <a:spcPct val="120000"/>
              </a:lnSpc>
              <a:spcBef>
                <a:spcPts val="400"/>
              </a:spcBef>
              <a:spcAft>
                <a:spcPts val="0"/>
              </a:spcAft>
              <a:buSzPts val="1700"/>
              <a:buNone/>
              <a:defRPr sz="1100"/>
            </a:lvl2pPr>
            <a:lvl3pPr indent="-228600" lvl="2" marL="1371600" algn="l">
              <a:lnSpc>
                <a:spcPct val="120000"/>
              </a:lnSpc>
              <a:spcBef>
                <a:spcPts val="400"/>
              </a:spcBef>
              <a:spcAft>
                <a:spcPts val="0"/>
              </a:spcAft>
              <a:buSzPts val="1400"/>
              <a:buNone/>
              <a:defRPr sz="900"/>
            </a:lvl3pPr>
            <a:lvl4pPr indent="-228600" lvl="3" marL="1828800" algn="l">
              <a:lnSpc>
                <a:spcPct val="120000"/>
              </a:lnSpc>
              <a:spcBef>
                <a:spcPts val="400"/>
              </a:spcBef>
              <a:spcAft>
                <a:spcPts val="0"/>
              </a:spcAft>
              <a:buSzPts val="1200"/>
              <a:buNone/>
              <a:defRPr sz="800"/>
            </a:lvl4pPr>
            <a:lvl5pPr indent="-228600" lvl="4" marL="2286000" algn="l">
              <a:lnSpc>
                <a:spcPct val="120000"/>
              </a:lnSpc>
              <a:spcBef>
                <a:spcPts val="400"/>
              </a:spcBef>
              <a:spcAft>
                <a:spcPts val="0"/>
              </a:spcAft>
              <a:buSzPts val="1200"/>
              <a:buNone/>
              <a:defRPr sz="800"/>
            </a:lvl5pPr>
            <a:lvl6pPr indent="-228600" lvl="5" marL="2743200" algn="l">
              <a:lnSpc>
                <a:spcPct val="120000"/>
              </a:lnSpc>
              <a:spcBef>
                <a:spcPts val="400"/>
              </a:spcBef>
              <a:spcAft>
                <a:spcPts val="0"/>
              </a:spcAft>
              <a:buSzPts val="1200"/>
              <a:buNone/>
              <a:defRPr sz="800"/>
            </a:lvl6pPr>
            <a:lvl7pPr indent="-228600" lvl="6" marL="3200400" algn="l">
              <a:lnSpc>
                <a:spcPct val="120000"/>
              </a:lnSpc>
              <a:spcBef>
                <a:spcPts val="400"/>
              </a:spcBef>
              <a:spcAft>
                <a:spcPts val="0"/>
              </a:spcAft>
              <a:buSzPts val="1200"/>
              <a:buNone/>
              <a:defRPr sz="800"/>
            </a:lvl7pPr>
            <a:lvl8pPr indent="-228600" lvl="7" marL="3657600" algn="l">
              <a:lnSpc>
                <a:spcPct val="120000"/>
              </a:lnSpc>
              <a:spcBef>
                <a:spcPts val="400"/>
              </a:spcBef>
              <a:spcAft>
                <a:spcPts val="0"/>
              </a:spcAft>
              <a:buSzPts val="1200"/>
              <a:buNone/>
              <a:defRPr sz="800"/>
            </a:lvl8pPr>
            <a:lvl9pPr indent="-228600" lvl="8" marL="4114800" algn="l">
              <a:lnSpc>
                <a:spcPct val="120000"/>
              </a:lnSpc>
              <a:spcBef>
                <a:spcPts val="400"/>
              </a:spcBef>
              <a:spcAft>
                <a:spcPts val="0"/>
              </a:spcAft>
              <a:buSzPts val="1200"/>
              <a:buNone/>
              <a:defRPr sz="800"/>
            </a:lvl9pPr>
          </a:lstStyle>
          <a:p/>
        </p:txBody>
      </p:sp>
      <p:sp>
        <p:nvSpPr>
          <p:cNvPr id="86" name="Google Shape;86;p15"/>
          <p:cNvSpPr txBox="1"/>
          <p:nvPr>
            <p:ph idx="10" type="dt"/>
          </p:nvPr>
        </p:nvSpPr>
        <p:spPr>
          <a:xfrm>
            <a:off x="5473562" y="4318000"/>
            <a:ext cx="2838450" cy="373853"/>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7" name="Google Shape;87;p15"/>
          <p:cNvSpPr txBox="1"/>
          <p:nvPr>
            <p:ph idx="11" type="ftr"/>
          </p:nvPr>
        </p:nvSpPr>
        <p:spPr>
          <a:xfrm>
            <a:off x="514351" y="4318000"/>
            <a:ext cx="4124789" cy="373853"/>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8" name="Google Shape;88;p15"/>
          <p:cNvSpPr txBox="1"/>
          <p:nvPr>
            <p:ph idx="12" type="sldNum"/>
          </p:nvPr>
        </p:nvSpPr>
        <p:spPr>
          <a:xfrm>
            <a:off x="4715341" y="4318000"/>
            <a:ext cx="680390" cy="373853"/>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9" name="Shape 89"/>
        <p:cNvGrpSpPr/>
        <p:nvPr/>
      </p:nvGrpSpPr>
      <p:grpSpPr>
        <a:xfrm>
          <a:off x="0" y="0"/>
          <a:ext cx="0" cy="0"/>
          <a:chOff x="0" y="0"/>
          <a:chExt cx="0" cy="0"/>
        </a:xfrm>
      </p:grpSpPr>
      <p:sp>
        <p:nvSpPr>
          <p:cNvPr id="90" name="Google Shape;90;p16"/>
          <p:cNvSpPr txBox="1"/>
          <p:nvPr>
            <p:ph type="title"/>
          </p:nvPr>
        </p:nvSpPr>
        <p:spPr>
          <a:xfrm>
            <a:off x="514351" y="514350"/>
            <a:ext cx="7797661" cy="863974"/>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1" name="Google Shape;91;p16"/>
          <p:cNvSpPr txBox="1"/>
          <p:nvPr>
            <p:ph idx="1" type="body"/>
          </p:nvPr>
        </p:nvSpPr>
        <p:spPr>
          <a:xfrm>
            <a:off x="514350" y="1547547"/>
            <a:ext cx="7796030" cy="2483392"/>
          </a:xfrm>
          <a:prstGeom prst="rect">
            <a:avLst/>
          </a:prstGeom>
          <a:noFill/>
          <a:ln>
            <a:noFill/>
          </a:ln>
        </p:spPr>
        <p:txBody>
          <a:bodyPr anchorCtr="0" anchor="ctr" bIns="34275" lIns="68575" spcFirstLastPara="1" rIns="68575" wrap="square" tIns="34275">
            <a:normAutofit/>
          </a:bodyPr>
          <a:lstStyle>
            <a:lvl1pPr indent="-368300" lvl="0" marL="457200" algn="l">
              <a:lnSpc>
                <a:spcPct val="120000"/>
              </a:lnSpc>
              <a:spcBef>
                <a:spcPts val="800"/>
              </a:spcBef>
              <a:spcAft>
                <a:spcPts val="0"/>
              </a:spcAft>
              <a:buSzPts val="2200"/>
              <a:buChar char="•"/>
              <a:defRPr/>
            </a:lvl1pPr>
            <a:lvl2pPr indent="-368300" lvl="1" marL="914400" algn="l">
              <a:lnSpc>
                <a:spcPct val="120000"/>
              </a:lnSpc>
              <a:spcBef>
                <a:spcPts val="400"/>
              </a:spcBef>
              <a:spcAft>
                <a:spcPts val="0"/>
              </a:spcAft>
              <a:buSzPts val="2200"/>
              <a:buChar char="•"/>
              <a:defRPr/>
            </a:lvl2pPr>
            <a:lvl3pPr indent="-368300" lvl="2" marL="1371600" algn="l">
              <a:lnSpc>
                <a:spcPct val="120000"/>
              </a:lnSpc>
              <a:spcBef>
                <a:spcPts val="400"/>
              </a:spcBef>
              <a:spcAft>
                <a:spcPts val="0"/>
              </a:spcAft>
              <a:buSzPts val="2200"/>
              <a:buChar char="•"/>
              <a:defRPr/>
            </a:lvl3pPr>
            <a:lvl4pPr indent="-368300" lvl="3" marL="1828800" algn="l">
              <a:lnSpc>
                <a:spcPct val="120000"/>
              </a:lnSpc>
              <a:spcBef>
                <a:spcPts val="400"/>
              </a:spcBef>
              <a:spcAft>
                <a:spcPts val="0"/>
              </a:spcAft>
              <a:buSzPts val="2200"/>
              <a:buChar char="•"/>
              <a:defRPr/>
            </a:lvl4pPr>
            <a:lvl5pPr indent="-368300" lvl="4" marL="2286000" algn="l">
              <a:lnSpc>
                <a:spcPct val="120000"/>
              </a:lnSpc>
              <a:spcBef>
                <a:spcPts val="400"/>
              </a:spcBef>
              <a:spcAft>
                <a:spcPts val="0"/>
              </a:spcAft>
              <a:buSzPts val="2200"/>
              <a:buChar char="•"/>
              <a:defRPr/>
            </a:lvl5pPr>
            <a:lvl6pPr indent="-368300" lvl="5" marL="2743200" algn="l">
              <a:lnSpc>
                <a:spcPct val="120000"/>
              </a:lnSpc>
              <a:spcBef>
                <a:spcPts val="400"/>
              </a:spcBef>
              <a:spcAft>
                <a:spcPts val="0"/>
              </a:spcAft>
              <a:buSzPts val="2200"/>
              <a:buChar char="•"/>
              <a:defRPr/>
            </a:lvl6pPr>
            <a:lvl7pPr indent="-368300" lvl="6" marL="3200400" algn="l">
              <a:lnSpc>
                <a:spcPct val="120000"/>
              </a:lnSpc>
              <a:spcBef>
                <a:spcPts val="400"/>
              </a:spcBef>
              <a:spcAft>
                <a:spcPts val="0"/>
              </a:spcAft>
              <a:buSzPts val="2200"/>
              <a:buChar char="•"/>
              <a:defRPr/>
            </a:lvl7pPr>
            <a:lvl8pPr indent="-368300" lvl="7" marL="3657600" algn="l">
              <a:lnSpc>
                <a:spcPct val="120000"/>
              </a:lnSpc>
              <a:spcBef>
                <a:spcPts val="400"/>
              </a:spcBef>
              <a:spcAft>
                <a:spcPts val="0"/>
              </a:spcAft>
              <a:buSzPts val="2200"/>
              <a:buChar char="•"/>
              <a:defRPr/>
            </a:lvl8pPr>
            <a:lvl9pPr indent="-368300" lvl="8" marL="4114800" algn="l">
              <a:lnSpc>
                <a:spcPct val="120000"/>
              </a:lnSpc>
              <a:spcBef>
                <a:spcPts val="400"/>
              </a:spcBef>
              <a:spcAft>
                <a:spcPts val="0"/>
              </a:spcAft>
              <a:buSzPts val="2200"/>
              <a:buChar char="•"/>
              <a:defRPr/>
            </a:lvl9pPr>
          </a:lstStyle>
          <a:p/>
        </p:txBody>
      </p:sp>
      <p:sp>
        <p:nvSpPr>
          <p:cNvPr id="92" name="Google Shape;92;p16"/>
          <p:cNvSpPr txBox="1"/>
          <p:nvPr>
            <p:ph idx="10" type="dt"/>
          </p:nvPr>
        </p:nvSpPr>
        <p:spPr>
          <a:xfrm>
            <a:off x="5473562" y="4318000"/>
            <a:ext cx="2838450" cy="373853"/>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3" name="Google Shape;93;p16"/>
          <p:cNvSpPr txBox="1"/>
          <p:nvPr>
            <p:ph idx="11" type="ftr"/>
          </p:nvPr>
        </p:nvSpPr>
        <p:spPr>
          <a:xfrm>
            <a:off x="514351" y="4318000"/>
            <a:ext cx="4124789" cy="373853"/>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4" name="Google Shape;94;p16"/>
          <p:cNvSpPr txBox="1"/>
          <p:nvPr>
            <p:ph idx="12" type="sldNum"/>
          </p:nvPr>
        </p:nvSpPr>
        <p:spPr>
          <a:xfrm>
            <a:off x="4715341" y="4318000"/>
            <a:ext cx="680390" cy="373853"/>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17"/>
          <p:cNvSpPr txBox="1"/>
          <p:nvPr>
            <p:ph idx="10" type="dt"/>
          </p:nvPr>
        </p:nvSpPr>
        <p:spPr>
          <a:xfrm>
            <a:off x="5473562" y="4318000"/>
            <a:ext cx="2838450" cy="373853"/>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7" name="Google Shape;97;p17"/>
          <p:cNvSpPr txBox="1"/>
          <p:nvPr>
            <p:ph idx="11" type="ftr"/>
          </p:nvPr>
        </p:nvSpPr>
        <p:spPr>
          <a:xfrm>
            <a:off x="514351" y="4318000"/>
            <a:ext cx="4124789" cy="373853"/>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8" name="Google Shape;98;p17"/>
          <p:cNvSpPr txBox="1"/>
          <p:nvPr>
            <p:ph idx="12" type="sldNum"/>
          </p:nvPr>
        </p:nvSpPr>
        <p:spPr>
          <a:xfrm>
            <a:off x="4715341" y="4318000"/>
            <a:ext cx="680390" cy="373853"/>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99" name="Shape 99"/>
        <p:cNvGrpSpPr/>
        <p:nvPr/>
      </p:nvGrpSpPr>
      <p:grpSpPr>
        <a:xfrm>
          <a:off x="0" y="0"/>
          <a:ext cx="0" cy="0"/>
          <a:chOff x="0" y="0"/>
          <a:chExt cx="0" cy="0"/>
        </a:xfrm>
      </p:grpSpPr>
      <p:sp>
        <p:nvSpPr>
          <p:cNvPr id="100" name="Google Shape;100;p18"/>
          <p:cNvSpPr txBox="1"/>
          <p:nvPr>
            <p:ph type="title"/>
          </p:nvPr>
        </p:nvSpPr>
        <p:spPr>
          <a:xfrm>
            <a:off x="514350" y="1292890"/>
            <a:ext cx="7796030" cy="1883876"/>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accent1"/>
              </a:buClr>
              <a:buSzPts val="3600"/>
              <a:buFont typeface="Impact"/>
              <a:buNone/>
              <a:defRPr sz="36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1" name="Google Shape;101;p18"/>
          <p:cNvSpPr txBox="1"/>
          <p:nvPr>
            <p:ph idx="1" type="body"/>
          </p:nvPr>
        </p:nvSpPr>
        <p:spPr>
          <a:xfrm>
            <a:off x="514350" y="3185601"/>
            <a:ext cx="7796030" cy="855483"/>
          </a:xfrm>
          <a:prstGeom prst="rect">
            <a:avLst/>
          </a:prstGeom>
          <a:noFill/>
          <a:ln>
            <a:noFill/>
          </a:ln>
        </p:spPr>
        <p:txBody>
          <a:bodyPr anchorCtr="0" anchor="t" bIns="34275" lIns="68575" spcFirstLastPara="1" rIns="68575" wrap="square" tIns="34275">
            <a:normAutofit/>
          </a:bodyPr>
          <a:lstStyle>
            <a:lvl1pPr indent="-228600" lvl="0" marL="457200" algn="l">
              <a:lnSpc>
                <a:spcPct val="120000"/>
              </a:lnSpc>
              <a:spcBef>
                <a:spcPts val="800"/>
              </a:spcBef>
              <a:spcAft>
                <a:spcPts val="0"/>
              </a:spcAft>
              <a:buSzPts val="2200"/>
              <a:buNone/>
              <a:defRPr sz="1400"/>
            </a:lvl1pPr>
            <a:lvl2pPr indent="-228600" lvl="1" marL="914400" algn="l">
              <a:lnSpc>
                <a:spcPct val="120000"/>
              </a:lnSpc>
              <a:spcBef>
                <a:spcPts val="400"/>
              </a:spcBef>
              <a:spcAft>
                <a:spcPts val="0"/>
              </a:spcAft>
              <a:buSzPts val="1700"/>
              <a:buNone/>
              <a:defRPr sz="1100"/>
            </a:lvl2pPr>
            <a:lvl3pPr indent="-228600" lvl="2" marL="1371600" algn="l">
              <a:lnSpc>
                <a:spcPct val="120000"/>
              </a:lnSpc>
              <a:spcBef>
                <a:spcPts val="400"/>
              </a:spcBef>
              <a:spcAft>
                <a:spcPts val="0"/>
              </a:spcAft>
              <a:buSzPts val="1400"/>
              <a:buNone/>
              <a:defRPr sz="900"/>
            </a:lvl3pPr>
            <a:lvl4pPr indent="-228600" lvl="3" marL="1828800" algn="l">
              <a:lnSpc>
                <a:spcPct val="120000"/>
              </a:lnSpc>
              <a:spcBef>
                <a:spcPts val="400"/>
              </a:spcBef>
              <a:spcAft>
                <a:spcPts val="0"/>
              </a:spcAft>
              <a:buSzPts val="1200"/>
              <a:buNone/>
              <a:defRPr sz="800"/>
            </a:lvl4pPr>
            <a:lvl5pPr indent="-228600" lvl="4" marL="2286000" algn="l">
              <a:lnSpc>
                <a:spcPct val="120000"/>
              </a:lnSpc>
              <a:spcBef>
                <a:spcPts val="400"/>
              </a:spcBef>
              <a:spcAft>
                <a:spcPts val="0"/>
              </a:spcAft>
              <a:buSzPts val="1200"/>
              <a:buNone/>
              <a:defRPr sz="800"/>
            </a:lvl5pPr>
            <a:lvl6pPr indent="-228600" lvl="5" marL="2743200" algn="l">
              <a:lnSpc>
                <a:spcPct val="120000"/>
              </a:lnSpc>
              <a:spcBef>
                <a:spcPts val="400"/>
              </a:spcBef>
              <a:spcAft>
                <a:spcPts val="0"/>
              </a:spcAft>
              <a:buSzPts val="1200"/>
              <a:buNone/>
              <a:defRPr sz="800"/>
            </a:lvl6pPr>
            <a:lvl7pPr indent="-228600" lvl="6" marL="3200400" algn="l">
              <a:lnSpc>
                <a:spcPct val="120000"/>
              </a:lnSpc>
              <a:spcBef>
                <a:spcPts val="400"/>
              </a:spcBef>
              <a:spcAft>
                <a:spcPts val="0"/>
              </a:spcAft>
              <a:buSzPts val="1200"/>
              <a:buNone/>
              <a:defRPr sz="800"/>
            </a:lvl7pPr>
            <a:lvl8pPr indent="-228600" lvl="7" marL="3657600" algn="l">
              <a:lnSpc>
                <a:spcPct val="120000"/>
              </a:lnSpc>
              <a:spcBef>
                <a:spcPts val="400"/>
              </a:spcBef>
              <a:spcAft>
                <a:spcPts val="0"/>
              </a:spcAft>
              <a:buSzPts val="1200"/>
              <a:buNone/>
              <a:defRPr sz="800"/>
            </a:lvl8pPr>
            <a:lvl9pPr indent="-228600" lvl="8" marL="4114800" algn="l">
              <a:lnSpc>
                <a:spcPct val="120000"/>
              </a:lnSpc>
              <a:spcBef>
                <a:spcPts val="400"/>
              </a:spcBef>
              <a:spcAft>
                <a:spcPts val="0"/>
              </a:spcAft>
              <a:buSzPts val="1200"/>
              <a:buNone/>
              <a:defRPr sz="800"/>
            </a:lvl9pPr>
          </a:lstStyle>
          <a:p/>
        </p:txBody>
      </p:sp>
      <p:sp>
        <p:nvSpPr>
          <p:cNvPr id="102" name="Google Shape;102;p18"/>
          <p:cNvSpPr txBox="1"/>
          <p:nvPr>
            <p:ph idx="10" type="dt"/>
          </p:nvPr>
        </p:nvSpPr>
        <p:spPr>
          <a:xfrm>
            <a:off x="5473562" y="4318000"/>
            <a:ext cx="2838450" cy="373853"/>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3" name="Google Shape;103;p18"/>
          <p:cNvSpPr txBox="1"/>
          <p:nvPr>
            <p:ph idx="11" type="ftr"/>
          </p:nvPr>
        </p:nvSpPr>
        <p:spPr>
          <a:xfrm>
            <a:off x="514351" y="4318000"/>
            <a:ext cx="4124789" cy="373853"/>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4" name="Google Shape;104;p18"/>
          <p:cNvSpPr txBox="1"/>
          <p:nvPr>
            <p:ph idx="12" type="sldNum"/>
          </p:nvPr>
        </p:nvSpPr>
        <p:spPr>
          <a:xfrm>
            <a:off x="4715341" y="4318000"/>
            <a:ext cx="680390" cy="373853"/>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5" name="Shape 105"/>
        <p:cNvGrpSpPr/>
        <p:nvPr/>
      </p:nvGrpSpPr>
      <p:grpSpPr>
        <a:xfrm>
          <a:off x="0" y="0"/>
          <a:ext cx="0" cy="0"/>
          <a:chOff x="0" y="0"/>
          <a:chExt cx="0" cy="0"/>
        </a:xfrm>
      </p:grpSpPr>
      <p:sp>
        <p:nvSpPr>
          <p:cNvPr id="106" name="Google Shape;106;p19"/>
          <p:cNvSpPr txBox="1"/>
          <p:nvPr>
            <p:ph type="title"/>
          </p:nvPr>
        </p:nvSpPr>
        <p:spPr>
          <a:xfrm>
            <a:off x="514351" y="514350"/>
            <a:ext cx="7796030" cy="2395115"/>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accent1"/>
              </a:buClr>
              <a:buSzPts val="4100"/>
              <a:buFont typeface="Impact"/>
              <a:buNone/>
              <a:defRPr sz="4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7" name="Google Shape;107;p19"/>
          <p:cNvSpPr txBox="1"/>
          <p:nvPr>
            <p:ph idx="1" type="body"/>
          </p:nvPr>
        </p:nvSpPr>
        <p:spPr>
          <a:xfrm>
            <a:off x="514351" y="2806700"/>
            <a:ext cx="7796030" cy="1229711"/>
          </a:xfrm>
          <a:prstGeom prst="rect">
            <a:avLst/>
          </a:prstGeom>
          <a:noFill/>
          <a:ln>
            <a:noFill/>
          </a:ln>
        </p:spPr>
        <p:txBody>
          <a:bodyPr anchorCtr="0" anchor="t" bIns="34275" lIns="68575" spcFirstLastPara="1" rIns="68575" wrap="square" tIns="34275">
            <a:normAutofit/>
          </a:bodyPr>
          <a:lstStyle>
            <a:lvl1pPr indent="-228600" lvl="0" marL="457200" algn="l">
              <a:lnSpc>
                <a:spcPct val="120000"/>
              </a:lnSpc>
              <a:spcBef>
                <a:spcPts val="800"/>
              </a:spcBef>
              <a:spcAft>
                <a:spcPts val="0"/>
              </a:spcAft>
              <a:buSzPts val="2400"/>
              <a:buNone/>
              <a:defRPr sz="1500">
                <a:solidFill>
                  <a:srgbClr val="7F7F7F"/>
                </a:solidFill>
              </a:defRPr>
            </a:lvl1pPr>
            <a:lvl2pPr indent="-228600" lvl="1" marL="914400" algn="l">
              <a:lnSpc>
                <a:spcPct val="120000"/>
              </a:lnSpc>
              <a:spcBef>
                <a:spcPts val="400"/>
              </a:spcBef>
              <a:spcAft>
                <a:spcPts val="0"/>
              </a:spcAft>
              <a:buSzPts val="2400"/>
              <a:buNone/>
              <a:defRPr sz="1500">
                <a:solidFill>
                  <a:srgbClr val="888888"/>
                </a:solidFill>
              </a:defRPr>
            </a:lvl2pPr>
            <a:lvl3pPr indent="-228600" lvl="2" marL="1371600" algn="l">
              <a:lnSpc>
                <a:spcPct val="120000"/>
              </a:lnSpc>
              <a:spcBef>
                <a:spcPts val="400"/>
              </a:spcBef>
              <a:spcAft>
                <a:spcPts val="0"/>
              </a:spcAft>
              <a:buSzPts val="2200"/>
              <a:buNone/>
              <a:defRPr sz="1400">
                <a:solidFill>
                  <a:srgbClr val="888888"/>
                </a:solidFill>
              </a:defRPr>
            </a:lvl3pPr>
            <a:lvl4pPr indent="-228600" lvl="3" marL="1828800" algn="l">
              <a:lnSpc>
                <a:spcPct val="120000"/>
              </a:lnSpc>
              <a:spcBef>
                <a:spcPts val="400"/>
              </a:spcBef>
              <a:spcAft>
                <a:spcPts val="0"/>
              </a:spcAft>
              <a:buSzPts val="1900"/>
              <a:buNone/>
              <a:defRPr sz="1200">
                <a:solidFill>
                  <a:srgbClr val="888888"/>
                </a:solidFill>
              </a:defRPr>
            </a:lvl4pPr>
            <a:lvl5pPr indent="-228600" lvl="4" marL="2286000" algn="l">
              <a:lnSpc>
                <a:spcPct val="120000"/>
              </a:lnSpc>
              <a:spcBef>
                <a:spcPts val="400"/>
              </a:spcBef>
              <a:spcAft>
                <a:spcPts val="0"/>
              </a:spcAft>
              <a:buSzPts val="1900"/>
              <a:buNone/>
              <a:defRPr sz="1200">
                <a:solidFill>
                  <a:srgbClr val="888888"/>
                </a:solidFill>
              </a:defRPr>
            </a:lvl5pPr>
            <a:lvl6pPr indent="-228600" lvl="5" marL="2743200" algn="l">
              <a:lnSpc>
                <a:spcPct val="120000"/>
              </a:lnSpc>
              <a:spcBef>
                <a:spcPts val="400"/>
              </a:spcBef>
              <a:spcAft>
                <a:spcPts val="0"/>
              </a:spcAft>
              <a:buSzPts val="1900"/>
              <a:buNone/>
              <a:defRPr sz="1200">
                <a:solidFill>
                  <a:srgbClr val="888888"/>
                </a:solidFill>
              </a:defRPr>
            </a:lvl6pPr>
            <a:lvl7pPr indent="-228600" lvl="6" marL="3200400" algn="l">
              <a:lnSpc>
                <a:spcPct val="120000"/>
              </a:lnSpc>
              <a:spcBef>
                <a:spcPts val="400"/>
              </a:spcBef>
              <a:spcAft>
                <a:spcPts val="0"/>
              </a:spcAft>
              <a:buSzPts val="1900"/>
              <a:buNone/>
              <a:defRPr sz="1200">
                <a:solidFill>
                  <a:srgbClr val="888888"/>
                </a:solidFill>
              </a:defRPr>
            </a:lvl7pPr>
            <a:lvl8pPr indent="-228600" lvl="7" marL="3657600" algn="l">
              <a:lnSpc>
                <a:spcPct val="120000"/>
              </a:lnSpc>
              <a:spcBef>
                <a:spcPts val="400"/>
              </a:spcBef>
              <a:spcAft>
                <a:spcPts val="0"/>
              </a:spcAft>
              <a:buSzPts val="1900"/>
              <a:buNone/>
              <a:defRPr sz="1200">
                <a:solidFill>
                  <a:srgbClr val="888888"/>
                </a:solidFill>
              </a:defRPr>
            </a:lvl8pPr>
            <a:lvl9pPr indent="-228600" lvl="8" marL="4114800" algn="l">
              <a:lnSpc>
                <a:spcPct val="120000"/>
              </a:lnSpc>
              <a:spcBef>
                <a:spcPts val="400"/>
              </a:spcBef>
              <a:spcAft>
                <a:spcPts val="0"/>
              </a:spcAft>
              <a:buSzPts val="1900"/>
              <a:buNone/>
              <a:defRPr sz="1200">
                <a:solidFill>
                  <a:srgbClr val="888888"/>
                </a:solidFill>
              </a:defRPr>
            </a:lvl9pPr>
          </a:lstStyle>
          <a:p/>
        </p:txBody>
      </p:sp>
      <p:sp>
        <p:nvSpPr>
          <p:cNvPr id="108" name="Google Shape;108;p19"/>
          <p:cNvSpPr txBox="1"/>
          <p:nvPr>
            <p:ph idx="10" type="dt"/>
          </p:nvPr>
        </p:nvSpPr>
        <p:spPr>
          <a:xfrm>
            <a:off x="5473562" y="4318000"/>
            <a:ext cx="2838450" cy="373853"/>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9" name="Google Shape;109;p19"/>
          <p:cNvSpPr txBox="1"/>
          <p:nvPr>
            <p:ph idx="11" type="ftr"/>
          </p:nvPr>
        </p:nvSpPr>
        <p:spPr>
          <a:xfrm>
            <a:off x="514351" y="4318000"/>
            <a:ext cx="4124789" cy="373853"/>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0" name="Google Shape;110;p19"/>
          <p:cNvSpPr txBox="1"/>
          <p:nvPr>
            <p:ph idx="12" type="sldNum"/>
          </p:nvPr>
        </p:nvSpPr>
        <p:spPr>
          <a:xfrm>
            <a:off x="4715341" y="4318000"/>
            <a:ext cx="680390" cy="373853"/>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1" name="Shape 111"/>
        <p:cNvGrpSpPr/>
        <p:nvPr/>
      </p:nvGrpSpPr>
      <p:grpSpPr>
        <a:xfrm>
          <a:off x="0" y="0"/>
          <a:ext cx="0" cy="0"/>
          <a:chOff x="0" y="0"/>
          <a:chExt cx="0" cy="0"/>
        </a:xfrm>
      </p:grpSpPr>
      <p:sp>
        <p:nvSpPr>
          <p:cNvPr id="112" name="Google Shape;112;p20"/>
          <p:cNvSpPr txBox="1"/>
          <p:nvPr>
            <p:ph type="title"/>
          </p:nvPr>
        </p:nvSpPr>
        <p:spPr>
          <a:xfrm>
            <a:off x="514351" y="514350"/>
            <a:ext cx="7797661" cy="868605"/>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3" name="Google Shape;113;p20"/>
          <p:cNvSpPr txBox="1"/>
          <p:nvPr>
            <p:ph idx="1" type="body"/>
          </p:nvPr>
        </p:nvSpPr>
        <p:spPr>
          <a:xfrm>
            <a:off x="514350" y="1547547"/>
            <a:ext cx="3816536" cy="2483392"/>
          </a:xfrm>
          <a:prstGeom prst="rect">
            <a:avLst/>
          </a:prstGeom>
          <a:noFill/>
          <a:ln>
            <a:noFill/>
          </a:ln>
        </p:spPr>
        <p:txBody>
          <a:bodyPr anchorCtr="0" anchor="t" bIns="34275" lIns="68575" spcFirstLastPara="1" rIns="68575" wrap="square" tIns="34275">
            <a:normAutofit/>
          </a:bodyPr>
          <a:lstStyle>
            <a:lvl1pPr indent="-368300" lvl="0" marL="457200" algn="l">
              <a:lnSpc>
                <a:spcPct val="120000"/>
              </a:lnSpc>
              <a:spcBef>
                <a:spcPts val="800"/>
              </a:spcBef>
              <a:spcAft>
                <a:spcPts val="0"/>
              </a:spcAft>
              <a:buSzPts val="2200"/>
              <a:buChar char="•"/>
              <a:defRPr/>
            </a:lvl1pPr>
            <a:lvl2pPr indent="-368300" lvl="1" marL="914400" algn="l">
              <a:lnSpc>
                <a:spcPct val="120000"/>
              </a:lnSpc>
              <a:spcBef>
                <a:spcPts val="400"/>
              </a:spcBef>
              <a:spcAft>
                <a:spcPts val="0"/>
              </a:spcAft>
              <a:buSzPts val="2200"/>
              <a:buChar char="•"/>
              <a:defRPr/>
            </a:lvl2pPr>
            <a:lvl3pPr indent="-368300" lvl="2" marL="1371600" algn="l">
              <a:lnSpc>
                <a:spcPct val="120000"/>
              </a:lnSpc>
              <a:spcBef>
                <a:spcPts val="400"/>
              </a:spcBef>
              <a:spcAft>
                <a:spcPts val="0"/>
              </a:spcAft>
              <a:buSzPts val="2200"/>
              <a:buChar char="•"/>
              <a:defRPr/>
            </a:lvl3pPr>
            <a:lvl4pPr indent="-368300" lvl="3" marL="1828800" algn="l">
              <a:lnSpc>
                <a:spcPct val="120000"/>
              </a:lnSpc>
              <a:spcBef>
                <a:spcPts val="400"/>
              </a:spcBef>
              <a:spcAft>
                <a:spcPts val="0"/>
              </a:spcAft>
              <a:buSzPts val="2200"/>
              <a:buChar char="•"/>
              <a:defRPr/>
            </a:lvl4pPr>
            <a:lvl5pPr indent="-368300" lvl="4" marL="2286000" algn="l">
              <a:lnSpc>
                <a:spcPct val="120000"/>
              </a:lnSpc>
              <a:spcBef>
                <a:spcPts val="400"/>
              </a:spcBef>
              <a:spcAft>
                <a:spcPts val="0"/>
              </a:spcAft>
              <a:buSzPts val="2200"/>
              <a:buChar char="•"/>
              <a:defRPr/>
            </a:lvl5pPr>
            <a:lvl6pPr indent="-368300" lvl="5" marL="2743200" algn="l">
              <a:lnSpc>
                <a:spcPct val="120000"/>
              </a:lnSpc>
              <a:spcBef>
                <a:spcPts val="400"/>
              </a:spcBef>
              <a:spcAft>
                <a:spcPts val="0"/>
              </a:spcAft>
              <a:buSzPts val="2200"/>
              <a:buChar char="•"/>
              <a:defRPr/>
            </a:lvl6pPr>
            <a:lvl7pPr indent="-368300" lvl="6" marL="3200400" algn="l">
              <a:lnSpc>
                <a:spcPct val="120000"/>
              </a:lnSpc>
              <a:spcBef>
                <a:spcPts val="400"/>
              </a:spcBef>
              <a:spcAft>
                <a:spcPts val="0"/>
              </a:spcAft>
              <a:buSzPts val="2200"/>
              <a:buChar char="•"/>
              <a:defRPr/>
            </a:lvl7pPr>
            <a:lvl8pPr indent="-368300" lvl="7" marL="3657600" algn="l">
              <a:lnSpc>
                <a:spcPct val="120000"/>
              </a:lnSpc>
              <a:spcBef>
                <a:spcPts val="400"/>
              </a:spcBef>
              <a:spcAft>
                <a:spcPts val="0"/>
              </a:spcAft>
              <a:buSzPts val="2200"/>
              <a:buChar char="•"/>
              <a:defRPr/>
            </a:lvl8pPr>
            <a:lvl9pPr indent="-368300" lvl="8" marL="4114800" algn="l">
              <a:lnSpc>
                <a:spcPct val="120000"/>
              </a:lnSpc>
              <a:spcBef>
                <a:spcPts val="400"/>
              </a:spcBef>
              <a:spcAft>
                <a:spcPts val="0"/>
              </a:spcAft>
              <a:buSzPts val="2200"/>
              <a:buChar char="•"/>
              <a:defRPr/>
            </a:lvl9pPr>
          </a:lstStyle>
          <a:p/>
        </p:txBody>
      </p:sp>
      <p:sp>
        <p:nvSpPr>
          <p:cNvPr id="114" name="Google Shape;114;p20"/>
          <p:cNvSpPr txBox="1"/>
          <p:nvPr>
            <p:ph idx="2" type="body"/>
          </p:nvPr>
        </p:nvSpPr>
        <p:spPr>
          <a:xfrm>
            <a:off x="4495478" y="1547547"/>
            <a:ext cx="3814904" cy="2483392"/>
          </a:xfrm>
          <a:prstGeom prst="rect">
            <a:avLst/>
          </a:prstGeom>
          <a:noFill/>
          <a:ln>
            <a:noFill/>
          </a:ln>
        </p:spPr>
        <p:txBody>
          <a:bodyPr anchorCtr="0" anchor="t" bIns="34275" lIns="68575" spcFirstLastPara="1" rIns="68575" wrap="square" tIns="34275">
            <a:normAutofit/>
          </a:bodyPr>
          <a:lstStyle>
            <a:lvl1pPr indent="-368300" lvl="0" marL="457200" algn="l">
              <a:lnSpc>
                <a:spcPct val="120000"/>
              </a:lnSpc>
              <a:spcBef>
                <a:spcPts val="800"/>
              </a:spcBef>
              <a:spcAft>
                <a:spcPts val="0"/>
              </a:spcAft>
              <a:buSzPts val="2200"/>
              <a:buChar char="•"/>
              <a:defRPr/>
            </a:lvl1pPr>
            <a:lvl2pPr indent="-368300" lvl="1" marL="914400" algn="l">
              <a:lnSpc>
                <a:spcPct val="120000"/>
              </a:lnSpc>
              <a:spcBef>
                <a:spcPts val="400"/>
              </a:spcBef>
              <a:spcAft>
                <a:spcPts val="0"/>
              </a:spcAft>
              <a:buSzPts val="2200"/>
              <a:buChar char="•"/>
              <a:defRPr/>
            </a:lvl2pPr>
            <a:lvl3pPr indent="-368300" lvl="2" marL="1371600" algn="l">
              <a:lnSpc>
                <a:spcPct val="120000"/>
              </a:lnSpc>
              <a:spcBef>
                <a:spcPts val="400"/>
              </a:spcBef>
              <a:spcAft>
                <a:spcPts val="0"/>
              </a:spcAft>
              <a:buSzPts val="2200"/>
              <a:buChar char="•"/>
              <a:defRPr/>
            </a:lvl3pPr>
            <a:lvl4pPr indent="-368300" lvl="3" marL="1828800" algn="l">
              <a:lnSpc>
                <a:spcPct val="120000"/>
              </a:lnSpc>
              <a:spcBef>
                <a:spcPts val="400"/>
              </a:spcBef>
              <a:spcAft>
                <a:spcPts val="0"/>
              </a:spcAft>
              <a:buSzPts val="2200"/>
              <a:buChar char="•"/>
              <a:defRPr/>
            </a:lvl4pPr>
            <a:lvl5pPr indent="-368300" lvl="4" marL="2286000" algn="l">
              <a:lnSpc>
                <a:spcPct val="120000"/>
              </a:lnSpc>
              <a:spcBef>
                <a:spcPts val="400"/>
              </a:spcBef>
              <a:spcAft>
                <a:spcPts val="0"/>
              </a:spcAft>
              <a:buSzPts val="2200"/>
              <a:buChar char="•"/>
              <a:defRPr/>
            </a:lvl5pPr>
            <a:lvl6pPr indent="-368300" lvl="5" marL="2743200" algn="l">
              <a:lnSpc>
                <a:spcPct val="120000"/>
              </a:lnSpc>
              <a:spcBef>
                <a:spcPts val="400"/>
              </a:spcBef>
              <a:spcAft>
                <a:spcPts val="0"/>
              </a:spcAft>
              <a:buSzPts val="2200"/>
              <a:buChar char="•"/>
              <a:defRPr/>
            </a:lvl6pPr>
            <a:lvl7pPr indent="-368300" lvl="6" marL="3200400" algn="l">
              <a:lnSpc>
                <a:spcPct val="120000"/>
              </a:lnSpc>
              <a:spcBef>
                <a:spcPts val="400"/>
              </a:spcBef>
              <a:spcAft>
                <a:spcPts val="0"/>
              </a:spcAft>
              <a:buSzPts val="2200"/>
              <a:buChar char="•"/>
              <a:defRPr/>
            </a:lvl7pPr>
            <a:lvl8pPr indent="-368300" lvl="7" marL="3657600" algn="l">
              <a:lnSpc>
                <a:spcPct val="120000"/>
              </a:lnSpc>
              <a:spcBef>
                <a:spcPts val="400"/>
              </a:spcBef>
              <a:spcAft>
                <a:spcPts val="0"/>
              </a:spcAft>
              <a:buSzPts val="2200"/>
              <a:buChar char="•"/>
              <a:defRPr/>
            </a:lvl8pPr>
            <a:lvl9pPr indent="-368300" lvl="8" marL="4114800" algn="l">
              <a:lnSpc>
                <a:spcPct val="120000"/>
              </a:lnSpc>
              <a:spcBef>
                <a:spcPts val="400"/>
              </a:spcBef>
              <a:spcAft>
                <a:spcPts val="0"/>
              </a:spcAft>
              <a:buSzPts val="2200"/>
              <a:buChar char="•"/>
              <a:defRPr/>
            </a:lvl9pPr>
          </a:lstStyle>
          <a:p/>
        </p:txBody>
      </p:sp>
      <p:sp>
        <p:nvSpPr>
          <p:cNvPr id="115" name="Google Shape;115;p20"/>
          <p:cNvSpPr txBox="1"/>
          <p:nvPr>
            <p:ph idx="10" type="dt"/>
          </p:nvPr>
        </p:nvSpPr>
        <p:spPr>
          <a:xfrm>
            <a:off x="5473562" y="4318000"/>
            <a:ext cx="2838450" cy="373853"/>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6" name="Google Shape;116;p20"/>
          <p:cNvSpPr txBox="1"/>
          <p:nvPr>
            <p:ph idx="11" type="ftr"/>
          </p:nvPr>
        </p:nvSpPr>
        <p:spPr>
          <a:xfrm>
            <a:off x="514351" y="4318000"/>
            <a:ext cx="4124789" cy="373853"/>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7" name="Google Shape;117;p20"/>
          <p:cNvSpPr txBox="1"/>
          <p:nvPr>
            <p:ph idx="12" type="sldNum"/>
          </p:nvPr>
        </p:nvSpPr>
        <p:spPr>
          <a:xfrm>
            <a:off x="4715341" y="4318000"/>
            <a:ext cx="680390" cy="373853"/>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8" name="Shape 118"/>
        <p:cNvGrpSpPr/>
        <p:nvPr/>
      </p:nvGrpSpPr>
      <p:grpSpPr>
        <a:xfrm>
          <a:off x="0" y="0"/>
          <a:ext cx="0" cy="0"/>
          <a:chOff x="0" y="0"/>
          <a:chExt cx="0" cy="0"/>
        </a:xfrm>
      </p:grpSpPr>
      <p:sp>
        <p:nvSpPr>
          <p:cNvPr id="119" name="Google Shape;119;p21"/>
          <p:cNvSpPr txBox="1"/>
          <p:nvPr>
            <p:ph type="title"/>
          </p:nvPr>
        </p:nvSpPr>
        <p:spPr>
          <a:xfrm>
            <a:off x="514351" y="514350"/>
            <a:ext cx="7796030" cy="868605"/>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0" name="Google Shape;120;p21"/>
          <p:cNvSpPr txBox="1"/>
          <p:nvPr>
            <p:ph idx="1" type="body"/>
          </p:nvPr>
        </p:nvSpPr>
        <p:spPr>
          <a:xfrm>
            <a:off x="688767" y="1547547"/>
            <a:ext cx="3642119" cy="509996"/>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SzPts val="3100"/>
              <a:buNone/>
              <a:defRPr b="0" sz="2000">
                <a:solidFill>
                  <a:schemeClr val="accent1"/>
                </a:solidFill>
              </a:defRPr>
            </a:lvl1pPr>
            <a:lvl2pPr indent="-228600" lvl="1" marL="914400" algn="l">
              <a:lnSpc>
                <a:spcPct val="120000"/>
              </a:lnSpc>
              <a:spcBef>
                <a:spcPts val="400"/>
              </a:spcBef>
              <a:spcAft>
                <a:spcPts val="0"/>
              </a:spcAft>
              <a:buSzPts val="2400"/>
              <a:buNone/>
              <a:defRPr b="1" sz="1500"/>
            </a:lvl2pPr>
            <a:lvl3pPr indent="-228600" lvl="2" marL="1371600" algn="l">
              <a:lnSpc>
                <a:spcPct val="120000"/>
              </a:lnSpc>
              <a:spcBef>
                <a:spcPts val="400"/>
              </a:spcBef>
              <a:spcAft>
                <a:spcPts val="0"/>
              </a:spcAft>
              <a:buSzPts val="2200"/>
              <a:buNone/>
              <a:defRPr b="1" sz="1400"/>
            </a:lvl3pPr>
            <a:lvl4pPr indent="-228600" lvl="3" marL="1828800" algn="l">
              <a:lnSpc>
                <a:spcPct val="120000"/>
              </a:lnSpc>
              <a:spcBef>
                <a:spcPts val="400"/>
              </a:spcBef>
              <a:spcAft>
                <a:spcPts val="0"/>
              </a:spcAft>
              <a:buSzPts val="1900"/>
              <a:buNone/>
              <a:defRPr b="1" sz="1200"/>
            </a:lvl4pPr>
            <a:lvl5pPr indent="-228600" lvl="4" marL="2286000" algn="l">
              <a:lnSpc>
                <a:spcPct val="120000"/>
              </a:lnSpc>
              <a:spcBef>
                <a:spcPts val="400"/>
              </a:spcBef>
              <a:spcAft>
                <a:spcPts val="0"/>
              </a:spcAft>
              <a:buSzPts val="1900"/>
              <a:buNone/>
              <a:defRPr b="1" sz="1200"/>
            </a:lvl5pPr>
            <a:lvl6pPr indent="-228600" lvl="5" marL="2743200" algn="l">
              <a:lnSpc>
                <a:spcPct val="120000"/>
              </a:lnSpc>
              <a:spcBef>
                <a:spcPts val="400"/>
              </a:spcBef>
              <a:spcAft>
                <a:spcPts val="0"/>
              </a:spcAft>
              <a:buSzPts val="1900"/>
              <a:buNone/>
              <a:defRPr b="1" sz="1200"/>
            </a:lvl6pPr>
            <a:lvl7pPr indent="-228600" lvl="6" marL="3200400" algn="l">
              <a:lnSpc>
                <a:spcPct val="120000"/>
              </a:lnSpc>
              <a:spcBef>
                <a:spcPts val="400"/>
              </a:spcBef>
              <a:spcAft>
                <a:spcPts val="0"/>
              </a:spcAft>
              <a:buSzPts val="1900"/>
              <a:buNone/>
              <a:defRPr b="1" sz="1200"/>
            </a:lvl7pPr>
            <a:lvl8pPr indent="-228600" lvl="7" marL="3657600" algn="l">
              <a:lnSpc>
                <a:spcPct val="120000"/>
              </a:lnSpc>
              <a:spcBef>
                <a:spcPts val="400"/>
              </a:spcBef>
              <a:spcAft>
                <a:spcPts val="0"/>
              </a:spcAft>
              <a:buSzPts val="1900"/>
              <a:buNone/>
              <a:defRPr b="1" sz="1200"/>
            </a:lvl8pPr>
            <a:lvl9pPr indent="-228600" lvl="8" marL="4114800" algn="l">
              <a:lnSpc>
                <a:spcPct val="120000"/>
              </a:lnSpc>
              <a:spcBef>
                <a:spcPts val="400"/>
              </a:spcBef>
              <a:spcAft>
                <a:spcPts val="0"/>
              </a:spcAft>
              <a:buSzPts val="1900"/>
              <a:buNone/>
              <a:defRPr b="1" sz="1200"/>
            </a:lvl9pPr>
          </a:lstStyle>
          <a:p/>
        </p:txBody>
      </p:sp>
      <p:sp>
        <p:nvSpPr>
          <p:cNvPr id="121" name="Google Shape;121;p21"/>
          <p:cNvSpPr txBox="1"/>
          <p:nvPr>
            <p:ph idx="2" type="body"/>
          </p:nvPr>
        </p:nvSpPr>
        <p:spPr>
          <a:xfrm>
            <a:off x="514351" y="2146300"/>
            <a:ext cx="3816534" cy="1884639"/>
          </a:xfrm>
          <a:prstGeom prst="rect">
            <a:avLst/>
          </a:prstGeom>
          <a:noFill/>
          <a:ln>
            <a:noFill/>
          </a:ln>
        </p:spPr>
        <p:txBody>
          <a:bodyPr anchorCtr="0" anchor="t" bIns="34275" lIns="68575" spcFirstLastPara="1" rIns="68575" wrap="square" tIns="34275">
            <a:normAutofit/>
          </a:bodyPr>
          <a:lstStyle>
            <a:lvl1pPr indent="-368300" lvl="0" marL="457200" algn="l">
              <a:lnSpc>
                <a:spcPct val="120000"/>
              </a:lnSpc>
              <a:spcBef>
                <a:spcPts val="800"/>
              </a:spcBef>
              <a:spcAft>
                <a:spcPts val="0"/>
              </a:spcAft>
              <a:buSzPts val="2200"/>
              <a:buChar char="•"/>
              <a:defRPr/>
            </a:lvl1pPr>
            <a:lvl2pPr indent="-368300" lvl="1" marL="914400" algn="l">
              <a:lnSpc>
                <a:spcPct val="120000"/>
              </a:lnSpc>
              <a:spcBef>
                <a:spcPts val="400"/>
              </a:spcBef>
              <a:spcAft>
                <a:spcPts val="0"/>
              </a:spcAft>
              <a:buSzPts val="2200"/>
              <a:buChar char="•"/>
              <a:defRPr/>
            </a:lvl2pPr>
            <a:lvl3pPr indent="-368300" lvl="2" marL="1371600" algn="l">
              <a:lnSpc>
                <a:spcPct val="120000"/>
              </a:lnSpc>
              <a:spcBef>
                <a:spcPts val="400"/>
              </a:spcBef>
              <a:spcAft>
                <a:spcPts val="0"/>
              </a:spcAft>
              <a:buSzPts val="2200"/>
              <a:buChar char="•"/>
              <a:defRPr/>
            </a:lvl3pPr>
            <a:lvl4pPr indent="-368300" lvl="3" marL="1828800" algn="l">
              <a:lnSpc>
                <a:spcPct val="120000"/>
              </a:lnSpc>
              <a:spcBef>
                <a:spcPts val="400"/>
              </a:spcBef>
              <a:spcAft>
                <a:spcPts val="0"/>
              </a:spcAft>
              <a:buSzPts val="2200"/>
              <a:buChar char="•"/>
              <a:defRPr/>
            </a:lvl4pPr>
            <a:lvl5pPr indent="-368300" lvl="4" marL="2286000" algn="l">
              <a:lnSpc>
                <a:spcPct val="120000"/>
              </a:lnSpc>
              <a:spcBef>
                <a:spcPts val="400"/>
              </a:spcBef>
              <a:spcAft>
                <a:spcPts val="0"/>
              </a:spcAft>
              <a:buSzPts val="2200"/>
              <a:buChar char="•"/>
              <a:defRPr/>
            </a:lvl5pPr>
            <a:lvl6pPr indent="-368300" lvl="5" marL="2743200" algn="l">
              <a:lnSpc>
                <a:spcPct val="120000"/>
              </a:lnSpc>
              <a:spcBef>
                <a:spcPts val="400"/>
              </a:spcBef>
              <a:spcAft>
                <a:spcPts val="0"/>
              </a:spcAft>
              <a:buSzPts val="2200"/>
              <a:buChar char="•"/>
              <a:defRPr/>
            </a:lvl6pPr>
            <a:lvl7pPr indent="-368300" lvl="6" marL="3200400" algn="l">
              <a:lnSpc>
                <a:spcPct val="120000"/>
              </a:lnSpc>
              <a:spcBef>
                <a:spcPts val="400"/>
              </a:spcBef>
              <a:spcAft>
                <a:spcPts val="0"/>
              </a:spcAft>
              <a:buSzPts val="2200"/>
              <a:buChar char="•"/>
              <a:defRPr/>
            </a:lvl7pPr>
            <a:lvl8pPr indent="-368300" lvl="7" marL="3657600" algn="l">
              <a:lnSpc>
                <a:spcPct val="120000"/>
              </a:lnSpc>
              <a:spcBef>
                <a:spcPts val="400"/>
              </a:spcBef>
              <a:spcAft>
                <a:spcPts val="0"/>
              </a:spcAft>
              <a:buSzPts val="2200"/>
              <a:buChar char="•"/>
              <a:defRPr/>
            </a:lvl8pPr>
            <a:lvl9pPr indent="-368300" lvl="8" marL="4114800" algn="l">
              <a:lnSpc>
                <a:spcPct val="120000"/>
              </a:lnSpc>
              <a:spcBef>
                <a:spcPts val="400"/>
              </a:spcBef>
              <a:spcAft>
                <a:spcPts val="0"/>
              </a:spcAft>
              <a:buSzPts val="2200"/>
              <a:buChar char="•"/>
              <a:defRPr/>
            </a:lvl9pPr>
          </a:lstStyle>
          <a:p/>
        </p:txBody>
      </p:sp>
      <p:sp>
        <p:nvSpPr>
          <p:cNvPr id="122" name="Google Shape;122;p21"/>
          <p:cNvSpPr txBox="1"/>
          <p:nvPr>
            <p:ph idx="3" type="body"/>
          </p:nvPr>
        </p:nvSpPr>
        <p:spPr>
          <a:xfrm>
            <a:off x="4663643" y="1547547"/>
            <a:ext cx="3648368" cy="509996"/>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SzPts val="3100"/>
              <a:buNone/>
              <a:defRPr b="0" sz="2000">
                <a:solidFill>
                  <a:schemeClr val="accent1"/>
                </a:solidFill>
              </a:defRPr>
            </a:lvl1pPr>
            <a:lvl2pPr indent="-228600" lvl="1" marL="914400" algn="l">
              <a:lnSpc>
                <a:spcPct val="120000"/>
              </a:lnSpc>
              <a:spcBef>
                <a:spcPts val="400"/>
              </a:spcBef>
              <a:spcAft>
                <a:spcPts val="0"/>
              </a:spcAft>
              <a:buSzPts val="2400"/>
              <a:buNone/>
              <a:defRPr b="1" sz="1500"/>
            </a:lvl2pPr>
            <a:lvl3pPr indent="-228600" lvl="2" marL="1371600" algn="l">
              <a:lnSpc>
                <a:spcPct val="120000"/>
              </a:lnSpc>
              <a:spcBef>
                <a:spcPts val="400"/>
              </a:spcBef>
              <a:spcAft>
                <a:spcPts val="0"/>
              </a:spcAft>
              <a:buSzPts val="2200"/>
              <a:buNone/>
              <a:defRPr b="1" sz="1400"/>
            </a:lvl3pPr>
            <a:lvl4pPr indent="-228600" lvl="3" marL="1828800" algn="l">
              <a:lnSpc>
                <a:spcPct val="120000"/>
              </a:lnSpc>
              <a:spcBef>
                <a:spcPts val="400"/>
              </a:spcBef>
              <a:spcAft>
                <a:spcPts val="0"/>
              </a:spcAft>
              <a:buSzPts val="1900"/>
              <a:buNone/>
              <a:defRPr b="1" sz="1200"/>
            </a:lvl4pPr>
            <a:lvl5pPr indent="-228600" lvl="4" marL="2286000" algn="l">
              <a:lnSpc>
                <a:spcPct val="120000"/>
              </a:lnSpc>
              <a:spcBef>
                <a:spcPts val="400"/>
              </a:spcBef>
              <a:spcAft>
                <a:spcPts val="0"/>
              </a:spcAft>
              <a:buSzPts val="1900"/>
              <a:buNone/>
              <a:defRPr b="1" sz="1200"/>
            </a:lvl5pPr>
            <a:lvl6pPr indent="-228600" lvl="5" marL="2743200" algn="l">
              <a:lnSpc>
                <a:spcPct val="120000"/>
              </a:lnSpc>
              <a:spcBef>
                <a:spcPts val="400"/>
              </a:spcBef>
              <a:spcAft>
                <a:spcPts val="0"/>
              </a:spcAft>
              <a:buSzPts val="1900"/>
              <a:buNone/>
              <a:defRPr b="1" sz="1200"/>
            </a:lvl6pPr>
            <a:lvl7pPr indent="-228600" lvl="6" marL="3200400" algn="l">
              <a:lnSpc>
                <a:spcPct val="120000"/>
              </a:lnSpc>
              <a:spcBef>
                <a:spcPts val="400"/>
              </a:spcBef>
              <a:spcAft>
                <a:spcPts val="0"/>
              </a:spcAft>
              <a:buSzPts val="1900"/>
              <a:buNone/>
              <a:defRPr b="1" sz="1200"/>
            </a:lvl7pPr>
            <a:lvl8pPr indent="-228600" lvl="7" marL="3657600" algn="l">
              <a:lnSpc>
                <a:spcPct val="120000"/>
              </a:lnSpc>
              <a:spcBef>
                <a:spcPts val="400"/>
              </a:spcBef>
              <a:spcAft>
                <a:spcPts val="0"/>
              </a:spcAft>
              <a:buSzPts val="1900"/>
              <a:buNone/>
              <a:defRPr b="1" sz="1200"/>
            </a:lvl8pPr>
            <a:lvl9pPr indent="-228600" lvl="8" marL="4114800" algn="l">
              <a:lnSpc>
                <a:spcPct val="120000"/>
              </a:lnSpc>
              <a:spcBef>
                <a:spcPts val="400"/>
              </a:spcBef>
              <a:spcAft>
                <a:spcPts val="0"/>
              </a:spcAft>
              <a:buSzPts val="1900"/>
              <a:buNone/>
              <a:defRPr b="1" sz="1200"/>
            </a:lvl9pPr>
          </a:lstStyle>
          <a:p/>
        </p:txBody>
      </p:sp>
      <p:sp>
        <p:nvSpPr>
          <p:cNvPr id="123" name="Google Shape;123;p21"/>
          <p:cNvSpPr txBox="1"/>
          <p:nvPr>
            <p:ph idx="4" type="body"/>
          </p:nvPr>
        </p:nvSpPr>
        <p:spPr>
          <a:xfrm>
            <a:off x="4495477" y="2146300"/>
            <a:ext cx="3816535" cy="1884639"/>
          </a:xfrm>
          <a:prstGeom prst="rect">
            <a:avLst/>
          </a:prstGeom>
          <a:noFill/>
          <a:ln>
            <a:noFill/>
          </a:ln>
        </p:spPr>
        <p:txBody>
          <a:bodyPr anchorCtr="0" anchor="t" bIns="34275" lIns="68575" spcFirstLastPara="1" rIns="68575" wrap="square" tIns="34275">
            <a:normAutofit/>
          </a:bodyPr>
          <a:lstStyle>
            <a:lvl1pPr indent="-368300" lvl="0" marL="457200" algn="l">
              <a:lnSpc>
                <a:spcPct val="120000"/>
              </a:lnSpc>
              <a:spcBef>
                <a:spcPts val="800"/>
              </a:spcBef>
              <a:spcAft>
                <a:spcPts val="0"/>
              </a:spcAft>
              <a:buSzPts val="2200"/>
              <a:buChar char="•"/>
              <a:defRPr/>
            </a:lvl1pPr>
            <a:lvl2pPr indent="-368300" lvl="1" marL="914400" algn="l">
              <a:lnSpc>
                <a:spcPct val="120000"/>
              </a:lnSpc>
              <a:spcBef>
                <a:spcPts val="400"/>
              </a:spcBef>
              <a:spcAft>
                <a:spcPts val="0"/>
              </a:spcAft>
              <a:buSzPts val="2200"/>
              <a:buChar char="•"/>
              <a:defRPr/>
            </a:lvl2pPr>
            <a:lvl3pPr indent="-368300" lvl="2" marL="1371600" algn="l">
              <a:lnSpc>
                <a:spcPct val="120000"/>
              </a:lnSpc>
              <a:spcBef>
                <a:spcPts val="400"/>
              </a:spcBef>
              <a:spcAft>
                <a:spcPts val="0"/>
              </a:spcAft>
              <a:buSzPts val="2200"/>
              <a:buChar char="•"/>
              <a:defRPr/>
            </a:lvl3pPr>
            <a:lvl4pPr indent="-368300" lvl="3" marL="1828800" algn="l">
              <a:lnSpc>
                <a:spcPct val="120000"/>
              </a:lnSpc>
              <a:spcBef>
                <a:spcPts val="400"/>
              </a:spcBef>
              <a:spcAft>
                <a:spcPts val="0"/>
              </a:spcAft>
              <a:buSzPts val="2200"/>
              <a:buChar char="•"/>
              <a:defRPr/>
            </a:lvl4pPr>
            <a:lvl5pPr indent="-368300" lvl="4" marL="2286000" algn="l">
              <a:lnSpc>
                <a:spcPct val="120000"/>
              </a:lnSpc>
              <a:spcBef>
                <a:spcPts val="400"/>
              </a:spcBef>
              <a:spcAft>
                <a:spcPts val="0"/>
              </a:spcAft>
              <a:buSzPts val="2200"/>
              <a:buChar char="•"/>
              <a:defRPr/>
            </a:lvl5pPr>
            <a:lvl6pPr indent="-368300" lvl="5" marL="2743200" algn="l">
              <a:lnSpc>
                <a:spcPct val="120000"/>
              </a:lnSpc>
              <a:spcBef>
                <a:spcPts val="400"/>
              </a:spcBef>
              <a:spcAft>
                <a:spcPts val="0"/>
              </a:spcAft>
              <a:buSzPts val="2200"/>
              <a:buChar char="•"/>
              <a:defRPr/>
            </a:lvl6pPr>
            <a:lvl7pPr indent="-368300" lvl="6" marL="3200400" algn="l">
              <a:lnSpc>
                <a:spcPct val="120000"/>
              </a:lnSpc>
              <a:spcBef>
                <a:spcPts val="400"/>
              </a:spcBef>
              <a:spcAft>
                <a:spcPts val="0"/>
              </a:spcAft>
              <a:buSzPts val="2200"/>
              <a:buChar char="•"/>
              <a:defRPr/>
            </a:lvl7pPr>
            <a:lvl8pPr indent="-368300" lvl="7" marL="3657600" algn="l">
              <a:lnSpc>
                <a:spcPct val="120000"/>
              </a:lnSpc>
              <a:spcBef>
                <a:spcPts val="400"/>
              </a:spcBef>
              <a:spcAft>
                <a:spcPts val="0"/>
              </a:spcAft>
              <a:buSzPts val="2200"/>
              <a:buChar char="•"/>
              <a:defRPr/>
            </a:lvl8pPr>
            <a:lvl9pPr indent="-368300" lvl="8" marL="4114800" algn="l">
              <a:lnSpc>
                <a:spcPct val="120000"/>
              </a:lnSpc>
              <a:spcBef>
                <a:spcPts val="400"/>
              </a:spcBef>
              <a:spcAft>
                <a:spcPts val="0"/>
              </a:spcAft>
              <a:buSzPts val="2200"/>
              <a:buChar char="•"/>
              <a:defRPr/>
            </a:lvl9pPr>
          </a:lstStyle>
          <a:p/>
        </p:txBody>
      </p:sp>
      <p:sp>
        <p:nvSpPr>
          <p:cNvPr id="124" name="Google Shape;124;p21"/>
          <p:cNvSpPr txBox="1"/>
          <p:nvPr>
            <p:ph idx="10" type="dt"/>
          </p:nvPr>
        </p:nvSpPr>
        <p:spPr>
          <a:xfrm>
            <a:off x="5473562" y="4318000"/>
            <a:ext cx="2838450" cy="373853"/>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5" name="Google Shape;125;p21"/>
          <p:cNvSpPr txBox="1"/>
          <p:nvPr>
            <p:ph idx="11" type="ftr"/>
          </p:nvPr>
        </p:nvSpPr>
        <p:spPr>
          <a:xfrm>
            <a:off x="514351" y="4318000"/>
            <a:ext cx="4124789" cy="373853"/>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6" name="Google Shape;126;p21"/>
          <p:cNvSpPr txBox="1"/>
          <p:nvPr>
            <p:ph idx="12" type="sldNum"/>
          </p:nvPr>
        </p:nvSpPr>
        <p:spPr>
          <a:xfrm>
            <a:off x="4715341" y="4318000"/>
            <a:ext cx="680390" cy="373853"/>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7" name="Shape 127"/>
        <p:cNvGrpSpPr/>
        <p:nvPr/>
      </p:nvGrpSpPr>
      <p:grpSpPr>
        <a:xfrm>
          <a:off x="0" y="0"/>
          <a:ext cx="0" cy="0"/>
          <a:chOff x="0" y="0"/>
          <a:chExt cx="0" cy="0"/>
        </a:xfrm>
      </p:grpSpPr>
      <p:sp>
        <p:nvSpPr>
          <p:cNvPr id="128" name="Google Shape;128;p22"/>
          <p:cNvSpPr txBox="1"/>
          <p:nvPr>
            <p:ph type="title"/>
          </p:nvPr>
        </p:nvSpPr>
        <p:spPr>
          <a:xfrm>
            <a:off x="514351" y="514350"/>
            <a:ext cx="7797661" cy="863974"/>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9" name="Google Shape;129;p22"/>
          <p:cNvSpPr txBox="1"/>
          <p:nvPr>
            <p:ph idx="10" type="dt"/>
          </p:nvPr>
        </p:nvSpPr>
        <p:spPr>
          <a:xfrm>
            <a:off x="5473562" y="4318000"/>
            <a:ext cx="2838450" cy="373853"/>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0" name="Google Shape;130;p22"/>
          <p:cNvSpPr txBox="1"/>
          <p:nvPr>
            <p:ph idx="11" type="ftr"/>
          </p:nvPr>
        </p:nvSpPr>
        <p:spPr>
          <a:xfrm>
            <a:off x="514351" y="4318000"/>
            <a:ext cx="4124789" cy="373853"/>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1" name="Google Shape;131;p22"/>
          <p:cNvSpPr txBox="1"/>
          <p:nvPr>
            <p:ph idx="12" type="sldNum"/>
          </p:nvPr>
        </p:nvSpPr>
        <p:spPr>
          <a:xfrm>
            <a:off x="4715341" y="4318000"/>
            <a:ext cx="680390" cy="373853"/>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2" name="Shape 132"/>
        <p:cNvGrpSpPr/>
        <p:nvPr/>
      </p:nvGrpSpPr>
      <p:grpSpPr>
        <a:xfrm>
          <a:off x="0" y="0"/>
          <a:ext cx="0" cy="0"/>
          <a:chOff x="0" y="0"/>
          <a:chExt cx="0" cy="0"/>
        </a:xfrm>
      </p:grpSpPr>
      <p:sp>
        <p:nvSpPr>
          <p:cNvPr id="133" name="Google Shape;133;p23"/>
          <p:cNvSpPr txBox="1"/>
          <p:nvPr>
            <p:ph type="title"/>
          </p:nvPr>
        </p:nvSpPr>
        <p:spPr>
          <a:xfrm>
            <a:off x="520232" y="514350"/>
            <a:ext cx="3095145" cy="1517439"/>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accent1"/>
              </a:buClr>
              <a:buSzPts val="2700"/>
              <a:buFont typeface="Impac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4" name="Google Shape;134;p23"/>
          <p:cNvSpPr txBox="1"/>
          <p:nvPr>
            <p:ph idx="1" type="body"/>
          </p:nvPr>
        </p:nvSpPr>
        <p:spPr>
          <a:xfrm>
            <a:off x="3784599" y="514350"/>
            <a:ext cx="4525781" cy="3516589"/>
          </a:xfrm>
          <a:prstGeom prst="rect">
            <a:avLst/>
          </a:prstGeom>
          <a:noFill/>
          <a:ln>
            <a:noFill/>
          </a:ln>
        </p:spPr>
        <p:txBody>
          <a:bodyPr anchorCtr="0" anchor="ctr" bIns="34275" lIns="68575" spcFirstLastPara="1" rIns="68575" wrap="square" tIns="34275">
            <a:normAutofit/>
          </a:bodyPr>
          <a:lstStyle>
            <a:lvl1pPr indent="-368300" lvl="0" marL="457200" algn="l">
              <a:lnSpc>
                <a:spcPct val="120000"/>
              </a:lnSpc>
              <a:spcBef>
                <a:spcPts val="800"/>
              </a:spcBef>
              <a:spcAft>
                <a:spcPts val="0"/>
              </a:spcAft>
              <a:buSzPts val="2200"/>
              <a:buChar char="•"/>
              <a:defRPr/>
            </a:lvl1pPr>
            <a:lvl2pPr indent="-368300" lvl="1" marL="914400" algn="l">
              <a:lnSpc>
                <a:spcPct val="120000"/>
              </a:lnSpc>
              <a:spcBef>
                <a:spcPts val="400"/>
              </a:spcBef>
              <a:spcAft>
                <a:spcPts val="0"/>
              </a:spcAft>
              <a:buSzPts val="2200"/>
              <a:buChar char="•"/>
              <a:defRPr/>
            </a:lvl2pPr>
            <a:lvl3pPr indent="-368300" lvl="2" marL="1371600" algn="l">
              <a:lnSpc>
                <a:spcPct val="120000"/>
              </a:lnSpc>
              <a:spcBef>
                <a:spcPts val="400"/>
              </a:spcBef>
              <a:spcAft>
                <a:spcPts val="0"/>
              </a:spcAft>
              <a:buSzPts val="2200"/>
              <a:buChar char="•"/>
              <a:defRPr/>
            </a:lvl3pPr>
            <a:lvl4pPr indent="-368300" lvl="3" marL="1828800" algn="l">
              <a:lnSpc>
                <a:spcPct val="120000"/>
              </a:lnSpc>
              <a:spcBef>
                <a:spcPts val="400"/>
              </a:spcBef>
              <a:spcAft>
                <a:spcPts val="0"/>
              </a:spcAft>
              <a:buSzPts val="2200"/>
              <a:buChar char="•"/>
              <a:defRPr/>
            </a:lvl4pPr>
            <a:lvl5pPr indent="-368300" lvl="4" marL="2286000" algn="l">
              <a:lnSpc>
                <a:spcPct val="120000"/>
              </a:lnSpc>
              <a:spcBef>
                <a:spcPts val="400"/>
              </a:spcBef>
              <a:spcAft>
                <a:spcPts val="0"/>
              </a:spcAft>
              <a:buSzPts val="2200"/>
              <a:buChar char="•"/>
              <a:defRPr/>
            </a:lvl5pPr>
            <a:lvl6pPr indent="-368300" lvl="5" marL="2743200" algn="l">
              <a:lnSpc>
                <a:spcPct val="120000"/>
              </a:lnSpc>
              <a:spcBef>
                <a:spcPts val="400"/>
              </a:spcBef>
              <a:spcAft>
                <a:spcPts val="0"/>
              </a:spcAft>
              <a:buSzPts val="2200"/>
              <a:buChar char="•"/>
              <a:defRPr/>
            </a:lvl6pPr>
            <a:lvl7pPr indent="-368300" lvl="6" marL="3200400" algn="l">
              <a:lnSpc>
                <a:spcPct val="120000"/>
              </a:lnSpc>
              <a:spcBef>
                <a:spcPts val="400"/>
              </a:spcBef>
              <a:spcAft>
                <a:spcPts val="0"/>
              </a:spcAft>
              <a:buSzPts val="2200"/>
              <a:buChar char="•"/>
              <a:defRPr/>
            </a:lvl7pPr>
            <a:lvl8pPr indent="-368300" lvl="7" marL="3657600" algn="l">
              <a:lnSpc>
                <a:spcPct val="120000"/>
              </a:lnSpc>
              <a:spcBef>
                <a:spcPts val="400"/>
              </a:spcBef>
              <a:spcAft>
                <a:spcPts val="0"/>
              </a:spcAft>
              <a:buSzPts val="2200"/>
              <a:buChar char="•"/>
              <a:defRPr/>
            </a:lvl8pPr>
            <a:lvl9pPr indent="-368300" lvl="8" marL="4114800" algn="l">
              <a:lnSpc>
                <a:spcPct val="120000"/>
              </a:lnSpc>
              <a:spcBef>
                <a:spcPts val="400"/>
              </a:spcBef>
              <a:spcAft>
                <a:spcPts val="0"/>
              </a:spcAft>
              <a:buSzPts val="2200"/>
              <a:buChar char="•"/>
              <a:defRPr/>
            </a:lvl9pPr>
          </a:lstStyle>
          <a:p/>
        </p:txBody>
      </p:sp>
      <p:sp>
        <p:nvSpPr>
          <p:cNvPr id="135" name="Google Shape;135;p23"/>
          <p:cNvSpPr txBox="1"/>
          <p:nvPr>
            <p:ph idx="2" type="body"/>
          </p:nvPr>
        </p:nvSpPr>
        <p:spPr>
          <a:xfrm>
            <a:off x="520232" y="2031789"/>
            <a:ext cx="3095146" cy="1999150"/>
          </a:xfrm>
          <a:prstGeom prst="rect">
            <a:avLst/>
          </a:prstGeom>
          <a:noFill/>
          <a:ln>
            <a:noFill/>
          </a:ln>
        </p:spPr>
        <p:txBody>
          <a:bodyPr anchorCtr="0" anchor="t" bIns="34275" lIns="68575" spcFirstLastPara="1" rIns="68575" wrap="square" tIns="34275">
            <a:normAutofit/>
          </a:bodyPr>
          <a:lstStyle>
            <a:lvl1pPr indent="-228600" lvl="0" marL="457200" algn="ctr">
              <a:lnSpc>
                <a:spcPct val="120000"/>
              </a:lnSpc>
              <a:spcBef>
                <a:spcPts val="800"/>
              </a:spcBef>
              <a:spcAft>
                <a:spcPts val="0"/>
              </a:spcAft>
              <a:buSzPts val="2200"/>
              <a:buNone/>
              <a:defRPr sz="1400"/>
            </a:lvl1pPr>
            <a:lvl2pPr indent="-228600" lvl="1" marL="914400" algn="l">
              <a:lnSpc>
                <a:spcPct val="120000"/>
              </a:lnSpc>
              <a:spcBef>
                <a:spcPts val="400"/>
              </a:spcBef>
              <a:spcAft>
                <a:spcPts val="0"/>
              </a:spcAft>
              <a:buSzPts val="1700"/>
              <a:buNone/>
              <a:defRPr sz="1100"/>
            </a:lvl2pPr>
            <a:lvl3pPr indent="-228600" lvl="2" marL="1371600" algn="l">
              <a:lnSpc>
                <a:spcPct val="120000"/>
              </a:lnSpc>
              <a:spcBef>
                <a:spcPts val="400"/>
              </a:spcBef>
              <a:spcAft>
                <a:spcPts val="0"/>
              </a:spcAft>
              <a:buSzPts val="1400"/>
              <a:buNone/>
              <a:defRPr sz="900"/>
            </a:lvl3pPr>
            <a:lvl4pPr indent="-228600" lvl="3" marL="1828800" algn="l">
              <a:lnSpc>
                <a:spcPct val="120000"/>
              </a:lnSpc>
              <a:spcBef>
                <a:spcPts val="400"/>
              </a:spcBef>
              <a:spcAft>
                <a:spcPts val="0"/>
              </a:spcAft>
              <a:buSzPts val="1200"/>
              <a:buNone/>
              <a:defRPr sz="800"/>
            </a:lvl4pPr>
            <a:lvl5pPr indent="-228600" lvl="4" marL="2286000" algn="l">
              <a:lnSpc>
                <a:spcPct val="120000"/>
              </a:lnSpc>
              <a:spcBef>
                <a:spcPts val="400"/>
              </a:spcBef>
              <a:spcAft>
                <a:spcPts val="0"/>
              </a:spcAft>
              <a:buSzPts val="1200"/>
              <a:buNone/>
              <a:defRPr sz="800"/>
            </a:lvl5pPr>
            <a:lvl6pPr indent="-228600" lvl="5" marL="2743200" algn="l">
              <a:lnSpc>
                <a:spcPct val="120000"/>
              </a:lnSpc>
              <a:spcBef>
                <a:spcPts val="400"/>
              </a:spcBef>
              <a:spcAft>
                <a:spcPts val="0"/>
              </a:spcAft>
              <a:buSzPts val="1200"/>
              <a:buNone/>
              <a:defRPr sz="800"/>
            </a:lvl6pPr>
            <a:lvl7pPr indent="-228600" lvl="6" marL="3200400" algn="l">
              <a:lnSpc>
                <a:spcPct val="120000"/>
              </a:lnSpc>
              <a:spcBef>
                <a:spcPts val="400"/>
              </a:spcBef>
              <a:spcAft>
                <a:spcPts val="0"/>
              </a:spcAft>
              <a:buSzPts val="1200"/>
              <a:buNone/>
              <a:defRPr sz="800"/>
            </a:lvl7pPr>
            <a:lvl8pPr indent="-228600" lvl="7" marL="3657600" algn="l">
              <a:lnSpc>
                <a:spcPct val="120000"/>
              </a:lnSpc>
              <a:spcBef>
                <a:spcPts val="400"/>
              </a:spcBef>
              <a:spcAft>
                <a:spcPts val="0"/>
              </a:spcAft>
              <a:buSzPts val="1200"/>
              <a:buNone/>
              <a:defRPr sz="800"/>
            </a:lvl8pPr>
            <a:lvl9pPr indent="-228600" lvl="8" marL="4114800" algn="l">
              <a:lnSpc>
                <a:spcPct val="120000"/>
              </a:lnSpc>
              <a:spcBef>
                <a:spcPts val="400"/>
              </a:spcBef>
              <a:spcAft>
                <a:spcPts val="0"/>
              </a:spcAft>
              <a:buSzPts val="1200"/>
              <a:buNone/>
              <a:defRPr sz="800"/>
            </a:lvl9pPr>
          </a:lstStyle>
          <a:p/>
        </p:txBody>
      </p:sp>
      <p:sp>
        <p:nvSpPr>
          <p:cNvPr id="136" name="Google Shape;136;p23"/>
          <p:cNvSpPr txBox="1"/>
          <p:nvPr>
            <p:ph idx="10" type="dt"/>
          </p:nvPr>
        </p:nvSpPr>
        <p:spPr>
          <a:xfrm>
            <a:off x="5473562" y="4318000"/>
            <a:ext cx="2838450" cy="373853"/>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7" name="Google Shape;137;p23"/>
          <p:cNvSpPr txBox="1"/>
          <p:nvPr>
            <p:ph idx="11" type="ftr"/>
          </p:nvPr>
        </p:nvSpPr>
        <p:spPr>
          <a:xfrm>
            <a:off x="514351" y="4318000"/>
            <a:ext cx="4124789" cy="373853"/>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8" name="Google Shape;138;p23"/>
          <p:cNvSpPr txBox="1"/>
          <p:nvPr>
            <p:ph idx="12" type="sldNum"/>
          </p:nvPr>
        </p:nvSpPr>
        <p:spPr>
          <a:xfrm>
            <a:off x="4715341" y="4318000"/>
            <a:ext cx="680390" cy="373853"/>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139" name="Shape 139"/>
        <p:cNvGrpSpPr/>
        <p:nvPr/>
      </p:nvGrpSpPr>
      <p:grpSpPr>
        <a:xfrm>
          <a:off x="0" y="0"/>
          <a:ext cx="0" cy="0"/>
          <a:chOff x="0" y="0"/>
          <a:chExt cx="0" cy="0"/>
        </a:xfrm>
      </p:grpSpPr>
      <p:sp>
        <p:nvSpPr>
          <p:cNvPr id="140" name="Google Shape;140;p24"/>
          <p:cNvSpPr txBox="1"/>
          <p:nvPr>
            <p:ph type="title"/>
          </p:nvPr>
        </p:nvSpPr>
        <p:spPr>
          <a:xfrm>
            <a:off x="514350" y="3079750"/>
            <a:ext cx="7796031" cy="441634"/>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accent1"/>
              </a:buClr>
              <a:buSzPts val="2400"/>
              <a:buFont typeface="Impact"/>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1" name="Google Shape;141;p24"/>
          <p:cNvSpPr/>
          <p:nvPr>
            <p:ph idx="2" type="pic"/>
          </p:nvPr>
        </p:nvSpPr>
        <p:spPr>
          <a:xfrm>
            <a:off x="514351" y="514349"/>
            <a:ext cx="7794385" cy="2396177"/>
          </a:xfrm>
          <a:prstGeom prst="rect">
            <a:avLst/>
          </a:prstGeom>
          <a:noFill/>
          <a:ln cap="flat" cmpd="thinThick" w="57150">
            <a:solidFill>
              <a:srgbClr val="7F7F7F"/>
            </a:solidFill>
            <a:prstDash val="solid"/>
            <a:miter lim="800000"/>
            <a:headEnd len="sm" w="sm" type="none"/>
            <a:tailEnd len="sm" w="sm" type="none"/>
          </a:ln>
        </p:spPr>
      </p:sp>
      <p:sp>
        <p:nvSpPr>
          <p:cNvPr id="142" name="Google Shape;142;p24"/>
          <p:cNvSpPr txBox="1"/>
          <p:nvPr>
            <p:ph idx="1" type="body"/>
          </p:nvPr>
        </p:nvSpPr>
        <p:spPr>
          <a:xfrm>
            <a:off x="514335" y="3527192"/>
            <a:ext cx="7796046" cy="511854"/>
          </a:xfrm>
          <a:prstGeom prst="rect">
            <a:avLst/>
          </a:prstGeom>
          <a:noFill/>
          <a:ln>
            <a:noFill/>
          </a:ln>
        </p:spPr>
        <p:txBody>
          <a:bodyPr anchorCtr="0" anchor="t" bIns="34275" lIns="68575" spcFirstLastPara="1" rIns="68575" wrap="square" tIns="34275">
            <a:normAutofit/>
          </a:bodyPr>
          <a:lstStyle>
            <a:lvl1pPr indent="-228600" lvl="0" marL="457200" algn="l">
              <a:lnSpc>
                <a:spcPct val="120000"/>
              </a:lnSpc>
              <a:spcBef>
                <a:spcPts val="800"/>
              </a:spcBef>
              <a:spcAft>
                <a:spcPts val="0"/>
              </a:spcAft>
              <a:buSzPts val="1900"/>
              <a:buNone/>
              <a:defRPr sz="1200"/>
            </a:lvl1pPr>
            <a:lvl2pPr indent="-228600" lvl="1" marL="914400" algn="l">
              <a:lnSpc>
                <a:spcPct val="120000"/>
              </a:lnSpc>
              <a:spcBef>
                <a:spcPts val="400"/>
              </a:spcBef>
              <a:spcAft>
                <a:spcPts val="0"/>
              </a:spcAft>
              <a:buSzPts val="1700"/>
              <a:buNone/>
              <a:defRPr sz="1100"/>
            </a:lvl2pPr>
            <a:lvl3pPr indent="-228600" lvl="2" marL="1371600" algn="l">
              <a:lnSpc>
                <a:spcPct val="120000"/>
              </a:lnSpc>
              <a:spcBef>
                <a:spcPts val="400"/>
              </a:spcBef>
              <a:spcAft>
                <a:spcPts val="0"/>
              </a:spcAft>
              <a:buSzPts val="1400"/>
              <a:buNone/>
              <a:defRPr sz="900"/>
            </a:lvl3pPr>
            <a:lvl4pPr indent="-228600" lvl="3" marL="1828800" algn="l">
              <a:lnSpc>
                <a:spcPct val="120000"/>
              </a:lnSpc>
              <a:spcBef>
                <a:spcPts val="400"/>
              </a:spcBef>
              <a:spcAft>
                <a:spcPts val="0"/>
              </a:spcAft>
              <a:buSzPts val="1200"/>
              <a:buNone/>
              <a:defRPr sz="800"/>
            </a:lvl4pPr>
            <a:lvl5pPr indent="-228600" lvl="4" marL="2286000" algn="l">
              <a:lnSpc>
                <a:spcPct val="120000"/>
              </a:lnSpc>
              <a:spcBef>
                <a:spcPts val="400"/>
              </a:spcBef>
              <a:spcAft>
                <a:spcPts val="0"/>
              </a:spcAft>
              <a:buSzPts val="1200"/>
              <a:buNone/>
              <a:defRPr sz="800"/>
            </a:lvl5pPr>
            <a:lvl6pPr indent="-228600" lvl="5" marL="2743200" algn="l">
              <a:lnSpc>
                <a:spcPct val="120000"/>
              </a:lnSpc>
              <a:spcBef>
                <a:spcPts val="400"/>
              </a:spcBef>
              <a:spcAft>
                <a:spcPts val="0"/>
              </a:spcAft>
              <a:buSzPts val="1200"/>
              <a:buNone/>
              <a:defRPr sz="800"/>
            </a:lvl6pPr>
            <a:lvl7pPr indent="-228600" lvl="6" marL="3200400" algn="l">
              <a:lnSpc>
                <a:spcPct val="120000"/>
              </a:lnSpc>
              <a:spcBef>
                <a:spcPts val="400"/>
              </a:spcBef>
              <a:spcAft>
                <a:spcPts val="0"/>
              </a:spcAft>
              <a:buSzPts val="1200"/>
              <a:buNone/>
              <a:defRPr sz="800"/>
            </a:lvl7pPr>
            <a:lvl8pPr indent="-228600" lvl="7" marL="3657600" algn="l">
              <a:lnSpc>
                <a:spcPct val="120000"/>
              </a:lnSpc>
              <a:spcBef>
                <a:spcPts val="400"/>
              </a:spcBef>
              <a:spcAft>
                <a:spcPts val="0"/>
              </a:spcAft>
              <a:buSzPts val="1200"/>
              <a:buNone/>
              <a:defRPr sz="800"/>
            </a:lvl8pPr>
            <a:lvl9pPr indent="-228600" lvl="8" marL="4114800" algn="l">
              <a:lnSpc>
                <a:spcPct val="120000"/>
              </a:lnSpc>
              <a:spcBef>
                <a:spcPts val="400"/>
              </a:spcBef>
              <a:spcAft>
                <a:spcPts val="0"/>
              </a:spcAft>
              <a:buSzPts val="1200"/>
              <a:buNone/>
              <a:defRPr sz="800"/>
            </a:lvl9pPr>
          </a:lstStyle>
          <a:p/>
        </p:txBody>
      </p:sp>
      <p:sp>
        <p:nvSpPr>
          <p:cNvPr id="143" name="Google Shape;143;p24"/>
          <p:cNvSpPr txBox="1"/>
          <p:nvPr>
            <p:ph idx="10" type="dt"/>
          </p:nvPr>
        </p:nvSpPr>
        <p:spPr>
          <a:xfrm>
            <a:off x="5473562" y="4318000"/>
            <a:ext cx="2838450" cy="373853"/>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4" name="Google Shape;144;p24"/>
          <p:cNvSpPr txBox="1"/>
          <p:nvPr>
            <p:ph idx="11" type="ftr"/>
          </p:nvPr>
        </p:nvSpPr>
        <p:spPr>
          <a:xfrm>
            <a:off x="514351" y="4318000"/>
            <a:ext cx="4124789" cy="373853"/>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5" name="Google Shape;145;p24"/>
          <p:cNvSpPr txBox="1"/>
          <p:nvPr>
            <p:ph idx="12" type="sldNum"/>
          </p:nvPr>
        </p:nvSpPr>
        <p:spPr>
          <a:xfrm>
            <a:off x="4715341" y="4318000"/>
            <a:ext cx="680390" cy="373853"/>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46" name="Shape 146"/>
        <p:cNvGrpSpPr/>
        <p:nvPr/>
      </p:nvGrpSpPr>
      <p:grpSpPr>
        <a:xfrm>
          <a:off x="0" y="0"/>
          <a:ext cx="0" cy="0"/>
          <a:chOff x="0" y="0"/>
          <a:chExt cx="0" cy="0"/>
        </a:xfrm>
      </p:grpSpPr>
      <p:sp>
        <p:nvSpPr>
          <p:cNvPr id="147" name="Google Shape;147;p25"/>
          <p:cNvSpPr txBox="1"/>
          <p:nvPr>
            <p:ph type="title"/>
          </p:nvPr>
        </p:nvSpPr>
        <p:spPr>
          <a:xfrm>
            <a:off x="514351" y="514350"/>
            <a:ext cx="7797676" cy="2396177"/>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chemeClr val="accent1"/>
              </a:buClr>
              <a:buSzPts val="3600"/>
              <a:buFont typeface="Impact"/>
              <a:buNone/>
              <a:defRPr sz="36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8" name="Google Shape;148;p25"/>
          <p:cNvSpPr txBox="1"/>
          <p:nvPr>
            <p:ph idx="1" type="body"/>
          </p:nvPr>
        </p:nvSpPr>
        <p:spPr>
          <a:xfrm>
            <a:off x="514334" y="3079750"/>
            <a:ext cx="7796047" cy="955205"/>
          </a:xfrm>
          <a:prstGeom prst="rect">
            <a:avLst/>
          </a:prstGeom>
          <a:noFill/>
          <a:ln>
            <a:noFill/>
          </a:ln>
        </p:spPr>
        <p:txBody>
          <a:bodyPr anchorCtr="0" anchor="ctr" bIns="34275" lIns="68575" spcFirstLastPara="1" rIns="68575" wrap="square" tIns="34275">
            <a:normAutofit/>
          </a:bodyPr>
          <a:lstStyle>
            <a:lvl1pPr indent="-228600" lvl="0" marL="457200" algn="ctr">
              <a:lnSpc>
                <a:spcPct val="120000"/>
              </a:lnSpc>
              <a:spcBef>
                <a:spcPts val="800"/>
              </a:spcBef>
              <a:spcAft>
                <a:spcPts val="0"/>
              </a:spcAft>
              <a:buSzPts val="2200"/>
              <a:buNone/>
              <a:defRPr sz="1400"/>
            </a:lvl1pPr>
            <a:lvl2pPr indent="-228600" lvl="1" marL="914400" algn="l">
              <a:lnSpc>
                <a:spcPct val="120000"/>
              </a:lnSpc>
              <a:spcBef>
                <a:spcPts val="400"/>
              </a:spcBef>
              <a:spcAft>
                <a:spcPts val="0"/>
              </a:spcAft>
              <a:buSzPts val="1700"/>
              <a:buNone/>
              <a:defRPr sz="1100"/>
            </a:lvl2pPr>
            <a:lvl3pPr indent="-228600" lvl="2" marL="1371600" algn="l">
              <a:lnSpc>
                <a:spcPct val="120000"/>
              </a:lnSpc>
              <a:spcBef>
                <a:spcPts val="400"/>
              </a:spcBef>
              <a:spcAft>
                <a:spcPts val="0"/>
              </a:spcAft>
              <a:buSzPts val="1400"/>
              <a:buNone/>
              <a:defRPr sz="900"/>
            </a:lvl3pPr>
            <a:lvl4pPr indent="-228600" lvl="3" marL="1828800" algn="l">
              <a:lnSpc>
                <a:spcPct val="120000"/>
              </a:lnSpc>
              <a:spcBef>
                <a:spcPts val="400"/>
              </a:spcBef>
              <a:spcAft>
                <a:spcPts val="0"/>
              </a:spcAft>
              <a:buSzPts val="1200"/>
              <a:buNone/>
              <a:defRPr sz="800"/>
            </a:lvl4pPr>
            <a:lvl5pPr indent="-228600" lvl="4" marL="2286000" algn="l">
              <a:lnSpc>
                <a:spcPct val="120000"/>
              </a:lnSpc>
              <a:spcBef>
                <a:spcPts val="400"/>
              </a:spcBef>
              <a:spcAft>
                <a:spcPts val="0"/>
              </a:spcAft>
              <a:buSzPts val="1200"/>
              <a:buNone/>
              <a:defRPr sz="800"/>
            </a:lvl5pPr>
            <a:lvl6pPr indent="-228600" lvl="5" marL="2743200" algn="l">
              <a:lnSpc>
                <a:spcPct val="120000"/>
              </a:lnSpc>
              <a:spcBef>
                <a:spcPts val="400"/>
              </a:spcBef>
              <a:spcAft>
                <a:spcPts val="0"/>
              </a:spcAft>
              <a:buSzPts val="1200"/>
              <a:buNone/>
              <a:defRPr sz="800"/>
            </a:lvl6pPr>
            <a:lvl7pPr indent="-228600" lvl="6" marL="3200400" algn="l">
              <a:lnSpc>
                <a:spcPct val="120000"/>
              </a:lnSpc>
              <a:spcBef>
                <a:spcPts val="400"/>
              </a:spcBef>
              <a:spcAft>
                <a:spcPts val="0"/>
              </a:spcAft>
              <a:buSzPts val="1200"/>
              <a:buNone/>
              <a:defRPr sz="800"/>
            </a:lvl7pPr>
            <a:lvl8pPr indent="-228600" lvl="7" marL="3657600" algn="l">
              <a:lnSpc>
                <a:spcPct val="120000"/>
              </a:lnSpc>
              <a:spcBef>
                <a:spcPts val="400"/>
              </a:spcBef>
              <a:spcAft>
                <a:spcPts val="0"/>
              </a:spcAft>
              <a:buSzPts val="1200"/>
              <a:buNone/>
              <a:defRPr sz="800"/>
            </a:lvl8pPr>
            <a:lvl9pPr indent="-228600" lvl="8" marL="4114800" algn="l">
              <a:lnSpc>
                <a:spcPct val="120000"/>
              </a:lnSpc>
              <a:spcBef>
                <a:spcPts val="400"/>
              </a:spcBef>
              <a:spcAft>
                <a:spcPts val="0"/>
              </a:spcAft>
              <a:buSzPts val="1200"/>
              <a:buNone/>
              <a:defRPr sz="800"/>
            </a:lvl9pPr>
          </a:lstStyle>
          <a:p/>
        </p:txBody>
      </p:sp>
      <p:sp>
        <p:nvSpPr>
          <p:cNvPr id="149" name="Google Shape;149;p25"/>
          <p:cNvSpPr txBox="1"/>
          <p:nvPr>
            <p:ph idx="10" type="dt"/>
          </p:nvPr>
        </p:nvSpPr>
        <p:spPr>
          <a:xfrm>
            <a:off x="5473562" y="4318000"/>
            <a:ext cx="2838450" cy="373853"/>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0" name="Google Shape;150;p25"/>
          <p:cNvSpPr txBox="1"/>
          <p:nvPr>
            <p:ph idx="11" type="ftr"/>
          </p:nvPr>
        </p:nvSpPr>
        <p:spPr>
          <a:xfrm>
            <a:off x="514351" y="4318000"/>
            <a:ext cx="4124789" cy="373853"/>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1" name="Google Shape;151;p25"/>
          <p:cNvSpPr txBox="1"/>
          <p:nvPr>
            <p:ph idx="12" type="sldNum"/>
          </p:nvPr>
        </p:nvSpPr>
        <p:spPr>
          <a:xfrm>
            <a:off x="4715341" y="4318000"/>
            <a:ext cx="680390" cy="373853"/>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52" name="Shape 152"/>
        <p:cNvGrpSpPr/>
        <p:nvPr/>
      </p:nvGrpSpPr>
      <p:grpSpPr>
        <a:xfrm>
          <a:off x="0" y="0"/>
          <a:ext cx="0" cy="0"/>
          <a:chOff x="0" y="0"/>
          <a:chExt cx="0" cy="0"/>
        </a:xfrm>
      </p:grpSpPr>
      <p:sp>
        <p:nvSpPr>
          <p:cNvPr id="153" name="Google Shape;153;p26"/>
          <p:cNvSpPr txBox="1"/>
          <p:nvPr>
            <p:ph type="title"/>
          </p:nvPr>
        </p:nvSpPr>
        <p:spPr>
          <a:xfrm>
            <a:off x="841299" y="514350"/>
            <a:ext cx="7143765" cy="2187528"/>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chemeClr val="accent1"/>
              </a:buClr>
              <a:buSzPts val="3600"/>
              <a:buFont typeface="Impact"/>
              <a:buNone/>
              <a:defRPr sz="36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4" name="Google Shape;154;p26"/>
          <p:cNvSpPr txBox="1"/>
          <p:nvPr>
            <p:ph idx="1" type="body"/>
          </p:nvPr>
        </p:nvSpPr>
        <p:spPr>
          <a:xfrm>
            <a:off x="1162698" y="2707524"/>
            <a:ext cx="6500967" cy="283326"/>
          </a:xfrm>
          <a:prstGeom prst="rect">
            <a:avLst/>
          </a:prstGeom>
          <a:noFill/>
          <a:ln>
            <a:noFill/>
          </a:ln>
        </p:spPr>
        <p:txBody>
          <a:bodyPr anchorCtr="0" anchor="t" bIns="34275" lIns="68575" spcFirstLastPara="1" rIns="68575" wrap="square" tIns="34275">
            <a:normAutofit/>
          </a:bodyPr>
          <a:lstStyle>
            <a:lvl1pPr indent="-228600" lvl="0" marL="457200" algn="r">
              <a:lnSpc>
                <a:spcPct val="120000"/>
              </a:lnSpc>
              <a:spcBef>
                <a:spcPts val="800"/>
              </a:spcBef>
              <a:spcAft>
                <a:spcPts val="0"/>
              </a:spcAft>
              <a:buSzPts val="1700"/>
              <a:buNone/>
              <a:defRPr sz="1100">
                <a:solidFill>
                  <a:srgbClr val="7F7F7F"/>
                </a:solidFill>
              </a:defRPr>
            </a:lvl1pPr>
            <a:lvl2pPr indent="-228600" lvl="1" marL="914400" algn="l">
              <a:lnSpc>
                <a:spcPct val="120000"/>
              </a:lnSpc>
              <a:spcBef>
                <a:spcPts val="400"/>
              </a:spcBef>
              <a:spcAft>
                <a:spcPts val="0"/>
              </a:spcAft>
              <a:buSzPts val="1700"/>
              <a:buNone/>
              <a:defRPr sz="1100"/>
            </a:lvl2pPr>
            <a:lvl3pPr indent="-228600" lvl="2" marL="1371600" algn="l">
              <a:lnSpc>
                <a:spcPct val="120000"/>
              </a:lnSpc>
              <a:spcBef>
                <a:spcPts val="400"/>
              </a:spcBef>
              <a:spcAft>
                <a:spcPts val="0"/>
              </a:spcAft>
              <a:buSzPts val="1400"/>
              <a:buNone/>
              <a:defRPr sz="900"/>
            </a:lvl3pPr>
            <a:lvl4pPr indent="-228600" lvl="3" marL="1828800" algn="l">
              <a:lnSpc>
                <a:spcPct val="120000"/>
              </a:lnSpc>
              <a:spcBef>
                <a:spcPts val="400"/>
              </a:spcBef>
              <a:spcAft>
                <a:spcPts val="0"/>
              </a:spcAft>
              <a:buSzPts val="1200"/>
              <a:buNone/>
              <a:defRPr sz="800"/>
            </a:lvl4pPr>
            <a:lvl5pPr indent="-228600" lvl="4" marL="2286000" algn="l">
              <a:lnSpc>
                <a:spcPct val="120000"/>
              </a:lnSpc>
              <a:spcBef>
                <a:spcPts val="400"/>
              </a:spcBef>
              <a:spcAft>
                <a:spcPts val="0"/>
              </a:spcAft>
              <a:buSzPts val="1200"/>
              <a:buNone/>
              <a:defRPr sz="800"/>
            </a:lvl5pPr>
            <a:lvl6pPr indent="-228600" lvl="5" marL="2743200" algn="l">
              <a:lnSpc>
                <a:spcPct val="120000"/>
              </a:lnSpc>
              <a:spcBef>
                <a:spcPts val="400"/>
              </a:spcBef>
              <a:spcAft>
                <a:spcPts val="0"/>
              </a:spcAft>
              <a:buSzPts val="1200"/>
              <a:buNone/>
              <a:defRPr sz="800"/>
            </a:lvl6pPr>
            <a:lvl7pPr indent="-228600" lvl="6" marL="3200400" algn="l">
              <a:lnSpc>
                <a:spcPct val="120000"/>
              </a:lnSpc>
              <a:spcBef>
                <a:spcPts val="400"/>
              </a:spcBef>
              <a:spcAft>
                <a:spcPts val="0"/>
              </a:spcAft>
              <a:buSzPts val="1200"/>
              <a:buNone/>
              <a:defRPr sz="800"/>
            </a:lvl7pPr>
            <a:lvl8pPr indent="-228600" lvl="7" marL="3657600" algn="l">
              <a:lnSpc>
                <a:spcPct val="120000"/>
              </a:lnSpc>
              <a:spcBef>
                <a:spcPts val="400"/>
              </a:spcBef>
              <a:spcAft>
                <a:spcPts val="0"/>
              </a:spcAft>
              <a:buSzPts val="1200"/>
              <a:buNone/>
              <a:defRPr sz="800"/>
            </a:lvl8pPr>
            <a:lvl9pPr indent="-228600" lvl="8" marL="4114800" algn="l">
              <a:lnSpc>
                <a:spcPct val="120000"/>
              </a:lnSpc>
              <a:spcBef>
                <a:spcPts val="400"/>
              </a:spcBef>
              <a:spcAft>
                <a:spcPts val="0"/>
              </a:spcAft>
              <a:buSzPts val="1200"/>
              <a:buNone/>
              <a:defRPr sz="800"/>
            </a:lvl9pPr>
          </a:lstStyle>
          <a:p/>
        </p:txBody>
      </p:sp>
      <p:sp>
        <p:nvSpPr>
          <p:cNvPr id="155" name="Google Shape;155;p26"/>
          <p:cNvSpPr txBox="1"/>
          <p:nvPr>
            <p:ph idx="2" type="body"/>
          </p:nvPr>
        </p:nvSpPr>
        <p:spPr>
          <a:xfrm>
            <a:off x="514351" y="3079750"/>
            <a:ext cx="7797661" cy="951189"/>
          </a:xfrm>
          <a:prstGeom prst="rect">
            <a:avLst/>
          </a:prstGeom>
          <a:noFill/>
          <a:ln>
            <a:noFill/>
          </a:ln>
        </p:spPr>
        <p:txBody>
          <a:bodyPr anchorCtr="0" anchor="ctr" bIns="34275" lIns="68575" spcFirstLastPara="1" rIns="68575" wrap="square" tIns="34275">
            <a:normAutofit/>
          </a:bodyPr>
          <a:lstStyle>
            <a:lvl1pPr indent="-228600" lvl="0" marL="457200" algn="ctr">
              <a:lnSpc>
                <a:spcPct val="120000"/>
              </a:lnSpc>
              <a:spcBef>
                <a:spcPts val="800"/>
              </a:spcBef>
              <a:spcAft>
                <a:spcPts val="0"/>
              </a:spcAft>
              <a:buSzPts val="2200"/>
              <a:buNone/>
              <a:defRPr sz="1400"/>
            </a:lvl1pPr>
            <a:lvl2pPr indent="-228600" lvl="1" marL="914400" algn="l">
              <a:lnSpc>
                <a:spcPct val="120000"/>
              </a:lnSpc>
              <a:spcBef>
                <a:spcPts val="400"/>
              </a:spcBef>
              <a:spcAft>
                <a:spcPts val="0"/>
              </a:spcAft>
              <a:buSzPts val="1700"/>
              <a:buNone/>
              <a:defRPr sz="1100"/>
            </a:lvl2pPr>
            <a:lvl3pPr indent="-228600" lvl="2" marL="1371600" algn="l">
              <a:lnSpc>
                <a:spcPct val="120000"/>
              </a:lnSpc>
              <a:spcBef>
                <a:spcPts val="400"/>
              </a:spcBef>
              <a:spcAft>
                <a:spcPts val="0"/>
              </a:spcAft>
              <a:buSzPts val="1400"/>
              <a:buNone/>
              <a:defRPr sz="900"/>
            </a:lvl3pPr>
            <a:lvl4pPr indent="-228600" lvl="3" marL="1828800" algn="l">
              <a:lnSpc>
                <a:spcPct val="120000"/>
              </a:lnSpc>
              <a:spcBef>
                <a:spcPts val="400"/>
              </a:spcBef>
              <a:spcAft>
                <a:spcPts val="0"/>
              </a:spcAft>
              <a:buSzPts val="1200"/>
              <a:buNone/>
              <a:defRPr sz="800"/>
            </a:lvl4pPr>
            <a:lvl5pPr indent="-228600" lvl="4" marL="2286000" algn="l">
              <a:lnSpc>
                <a:spcPct val="120000"/>
              </a:lnSpc>
              <a:spcBef>
                <a:spcPts val="400"/>
              </a:spcBef>
              <a:spcAft>
                <a:spcPts val="0"/>
              </a:spcAft>
              <a:buSzPts val="1200"/>
              <a:buNone/>
              <a:defRPr sz="800"/>
            </a:lvl5pPr>
            <a:lvl6pPr indent="-228600" lvl="5" marL="2743200" algn="l">
              <a:lnSpc>
                <a:spcPct val="120000"/>
              </a:lnSpc>
              <a:spcBef>
                <a:spcPts val="400"/>
              </a:spcBef>
              <a:spcAft>
                <a:spcPts val="0"/>
              </a:spcAft>
              <a:buSzPts val="1200"/>
              <a:buNone/>
              <a:defRPr sz="800"/>
            </a:lvl6pPr>
            <a:lvl7pPr indent="-228600" lvl="6" marL="3200400" algn="l">
              <a:lnSpc>
                <a:spcPct val="120000"/>
              </a:lnSpc>
              <a:spcBef>
                <a:spcPts val="400"/>
              </a:spcBef>
              <a:spcAft>
                <a:spcPts val="0"/>
              </a:spcAft>
              <a:buSzPts val="1200"/>
              <a:buNone/>
              <a:defRPr sz="800"/>
            </a:lvl7pPr>
            <a:lvl8pPr indent="-228600" lvl="7" marL="3657600" algn="l">
              <a:lnSpc>
                <a:spcPct val="120000"/>
              </a:lnSpc>
              <a:spcBef>
                <a:spcPts val="400"/>
              </a:spcBef>
              <a:spcAft>
                <a:spcPts val="0"/>
              </a:spcAft>
              <a:buSzPts val="1200"/>
              <a:buNone/>
              <a:defRPr sz="800"/>
            </a:lvl8pPr>
            <a:lvl9pPr indent="-228600" lvl="8" marL="4114800" algn="l">
              <a:lnSpc>
                <a:spcPct val="120000"/>
              </a:lnSpc>
              <a:spcBef>
                <a:spcPts val="400"/>
              </a:spcBef>
              <a:spcAft>
                <a:spcPts val="0"/>
              </a:spcAft>
              <a:buSzPts val="1200"/>
              <a:buNone/>
              <a:defRPr sz="800"/>
            </a:lvl9pPr>
          </a:lstStyle>
          <a:p/>
        </p:txBody>
      </p:sp>
      <p:sp>
        <p:nvSpPr>
          <p:cNvPr id="156" name="Google Shape;156;p26"/>
          <p:cNvSpPr txBox="1"/>
          <p:nvPr>
            <p:ph idx="10" type="dt"/>
          </p:nvPr>
        </p:nvSpPr>
        <p:spPr>
          <a:xfrm>
            <a:off x="5473562" y="4318000"/>
            <a:ext cx="2838450" cy="373853"/>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7" name="Google Shape;157;p26"/>
          <p:cNvSpPr txBox="1"/>
          <p:nvPr>
            <p:ph idx="11" type="ftr"/>
          </p:nvPr>
        </p:nvSpPr>
        <p:spPr>
          <a:xfrm>
            <a:off x="514351" y="4318000"/>
            <a:ext cx="4124789" cy="373853"/>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8" name="Google Shape;158;p26"/>
          <p:cNvSpPr txBox="1"/>
          <p:nvPr>
            <p:ph idx="12" type="sldNum"/>
          </p:nvPr>
        </p:nvSpPr>
        <p:spPr>
          <a:xfrm>
            <a:off x="4715341" y="4318000"/>
            <a:ext cx="680390" cy="373853"/>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159" name="Google Shape;159;p26"/>
          <p:cNvSpPr txBox="1"/>
          <p:nvPr/>
        </p:nvSpPr>
        <p:spPr>
          <a:xfrm>
            <a:off x="514351" y="669471"/>
            <a:ext cx="457200" cy="438582"/>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dk1"/>
              </a:buClr>
              <a:buSzPts val="6000"/>
              <a:buFont typeface="Impact"/>
              <a:buNone/>
            </a:pPr>
            <a:r>
              <a:rPr b="0" i="0" lang="en" sz="6000" u="none" cap="none" strike="noStrike">
                <a:solidFill>
                  <a:schemeClr val="dk1"/>
                </a:solidFill>
                <a:latin typeface="Impact"/>
                <a:ea typeface="Impact"/>
                <a:cs typeface="Impact"/>
                <a:sym typeface="Impact"/>
              </a:rPr>
              <a:t>“</a:t>
            </a:r>
            <a:endParaRPr sz="1100"/>
          </a:p>
        </p:txBody>
      </p:sp>
      <p:sp>
        <p:nvSpPr>
          <p:cNvPr id="160" name="Google Shape;160;p26"/>
          <p:cNvSpPr txBox="1"/>
          <p:nvPr/>
        </p:nvSpPr>
        <p:spPr>
          <a:xfrm>
            <a:off x="7854812" y="2192120"/>
            <a:ext cx="457200" cy="438582"/>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Clr>
                <a:schemeClr val="dk1"/>
              </a:buClr>
              <a:buSzPts val="6000"/>
              <a:buFont typeface="Impact"/>
              <a:buNone/>
            </a:pPr>
            <a:r>
              <a:rPr b="0" i="0" lang="en" sz="6000" u="none" cap="none" strike="noStrike">
                <a:solidFill>
                  <a:schemeClr val="dk1"/>
                </a:solidFill>
                <a:latin typeface="Impact"/>
                <a:ea typeface="Impact"/>
                <a:cs typeface="Impact"/>
                <a:sym typeface="Impact"/>
              </a:rPr>
              <a:t>”</a:t>
            </a:r>
            <a:endParaRPr sz="110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61" name="Shape 161"/>
        <p:cNvGrpSpPr/>
        <p:nvPr/>
      </p:nvGrpSpPr>
      <p:grpSpPr>
        <a:xfrm>
          <a:off x="0" y="0"/>
          <a:ext cx="0" cy="0"/>
          <a:chOff x="0" y="0"/>
          <a:chExt cx="0" cy="0"/>
        </a:xfrm>
      </p:grpSpPr>
      <p:sp>
        <p:nvSpPr>
          <p:cNvPr id="162" name="Google Shape;162;p27"/>
          <p:cNvSpPr txBox="1"/>
          <p:nvPr>
            <p:ph type="title"/>
          </p:nvPr>
        </p:nvSpPr>
        <p:spPr>
          <a:xfrm>
            <a:off x="514351" y="514350"/>
            <a:ext cx="7796030" cy="863974"/>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chemeClr val="accent1"/>
              </a:buClr>
              <a:buSzPts val="4100"/>
              <a:buFont typeface="Impact"/>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63" name="Google Shape;163;p27"/>
          <p:cNvSpPr txBox="1"/>
          <p:nvPr>
            <p:ph idx="1" type="body"/>
          </p:nvPr>
        </p:nvSpPr>
        <p:spPr>
          <a:xfrm>
            <a:off x="514351" y="1547546"/>
            <a:ext cx="2482596" cy="432197"/>
          </a:xfrm>
          <a:prstGeom prst="rect">
            <a:avLst/>
          </a:prstGeom>
          <a:noFill/>
          <a:ln>
            <a:noFill/>
          </a:ln>
        </p:spPr>
        <p:txBody>
          <a:bodyPr anchorCtr="0" anchor="b" bIns="34275" lIns="68575" spcFirstLastPara="1" rIns="68575" wrap="square" tIns="34275">
            <a:noAutofit/>
          </a:bodyPr>
          <a:lstStyle>
            <a:lvl1pPr indent="-228600" lvl="0" marL="457200" algn="ctr">
              <a:lnSpc>
                <a:spcPct val="90000"/>
              </a:lnSpc>
              <a:spcBef>
                <a:spcPts val="800"/>
              </a:spcBef>
              <a:spcAft>
                <a:spcPts val="0"/>
              </a:spcAft>
              <a:buSzPts val="2900"/>
              <a:buNone/>
              <a:defRPr b="0" sz="1800">
                <a:solidFill>
                  <a:schemeClr val="accent1"/>
                </a:solidFill>
              </a:defRPr>
            </a:lvl1pPr>
            <a:lvl2pPr indent="-228600" lvl="1" marL="914400" algn="l">
              <a:lnSpc>
                <a:spcPct val="120000"/>
              </a:lnSpc>
              <a:spcBef>
                <a:spcPts val="400"/>
              </a:spcBef>
              <a:spcAft>
                <a:spcPts val="0"/>
              </a:spcAft>
              <a:buSzPts val="2400"/>
              <a:buNone/>
              <a:defRPr b="1" sz="1500"/>
            </a:lvl2pPr>
            <a:lvl3pPr indent="-228600" lvl="2" marL="1371600" algn="l">
              <a:lnSpc>
                <a:spcPct val="120000"/>
              </a:lnSpc>
              <a:spcBef>
                <a:spcPts val="400"/>
              </a:spcBef>
              <a:spcAft>
                <a:spcPts val="0"/>
              </a:spcAft>
              <a:buSzPts val="2200"/>
              <a:buNone/>
              <a:defRPr b="1" sz="1400"/>
            </a:lvl3pPr>
            <a:lvl4pPr indent="-228600" lvl="3" marL="1828800" algn="l">
              <a:lnSpc>
                <a:spcPct val="120000"/>
              </a:lnSpc>
              <a:spcBef>
                <a:spcPts val="400"/>
              </a:spcBef>
              <a:spcAft>
                <a:spcPts val="0"/>
              </a:spcAft>
              <a:buSzPts val="1900"/>
              <a:buNone/>
              <a:defRPr b="1" sz="1200"/>
            </a:lvl4pPr>
            <a:lvl5pPr indent="-228600" lvl="4" marL="2286000" algn="l">
              <a:lnSpc>
                <a:spcPct val="120000"/>
              </a:lnSpc>
              <a:spcBef>
                <a:spcPts val="400"/>
              </a:spcBef>
              <a:spcAft>
                <a:spcPts val="0"/>
              </a:spcAft>
              <a:buSzPts val="1900"/>
              <a:buNone/>
              <a:defRPr b="1" sz="1200"/>
            </a:lvl5pPr>
            <a:lvl6pPr indent="-228600" lvl="5" marL="2743200" algn="l">
              <a:lnSpc>
                <a:spcPct val="120000"/>
              </a:lnSpc>
              <a:spcBef>
                <a:spcPts val="400"/>
              </a:spcBef>
              <a:spcAft>
                <a:spcPts val="0"/>
              </a:spcAft>
              <a:buSzPts val="1900"/>
              <a:buNone/>
              <a:defRPr b="1" sz="1200"/>
            </a:lvl6pPr>
            <a:lvl7pPr indent="-228600" lvl="6" marL="3200400" algn="l">
              <a:lnSpc>
                <a:spcPct val="120000"/>
              </a:lnSpc>
              <a:spcBef>
                <a:spcPts val="400"/>
              </a:spcBef>
              <a:spcAft>
                <a:spcPts val="0"/>
              </a:spcAft>
              <a:buSzPts val="1900"/>
              <a:buNone/>
              <a:defRPr b="1" sz="1200"/>
            </a:lvl7pPr>
            <a:lvl8pPr indent="-228600" lvl="7" marL="3657600" algn="l">
              <a:lnSpc>
                <a:spcPct val="120000"/>
              </a:lnSpc>
              <a:spcBef>
                <a:spcPts val="400"/>
              </a:spcBef>
              <a:spcAft>
                <a:spcPts val="0"/>
              </a:spcAft>
              <a:buSzPts val="1900"/>
              <a:buNone/>
              <a:defRPr b="1" sz="1200"/>
            </a:lvl8pPr>
            <a:lvl9pPr indent="-228600" lvl="8" marL="4114800" algn="l">
              <a:lnSpc>
                <a:spcPct val="120000"/>
              </a:lnSpc>
              <a:spcBef>
                <a:spcPts val="400"/>
              </a:spcBef>
              <a:spcAft>
                <a:spcPts val="0"/>
              </a:spcAft>
              <a:buSzPts val="1900"/>
              <a:buNone/>
              <a:defRPr b="1" sz="1200"/>
            </a:lvl9pPr>
          </a:lstStyle>
          <a:p/>
        </p:txBody>
      </p:sp>
      <p:sp>
        <p:nvSpPr>
          <p:cNvPr id="164" name="Google Shape;164;p27"/>
          <p:cNvSpPr txBox="1"/>
          <p:nvPr>
            <p:ph idx="2" type="body"/>
          </p:nvPr>
        </p:nvSpPr>
        <p:spPr>
          <a:xfrm>
            <a:off x="514351" y="1979743"/>
            <a:ext cx="2482596" cy="2051196"/>
          </a:xfrm>
          <a:prstGeom prst="rect">
            <a:avLst/>
          </a:prstGeom>
          <a:noFill/>
          <a:ln>
            <a:noFill/>
          </a:ln>
        </p:spPr>
        <p:txBody>
          <a:bodyPr anchorCtr="0" anchor="t" bIns="34275" lIns="68575" spcFirstLastPara="1" rIns="68575" wrap="square" tIns="34275">
            <a:normAutofit/>
          </a:bodyPr>
          <a:lstStyle>
            <a:lvl1pPr indent="-228600" lvl="0" marL="457200" algn="ctr">
              <a:lnSpc>
                <a:spcPct val="120000"/>
              </a:lnSpc>
              <a:spcBef>
                <a:spcPts val="800"/>
              </a:spcBef>
              <a:spcAft>
                <a:spcPts val="0"/>
              </a:spcAft>
              <a:buSzPts val="1700"/>
              <a:buNone/>
              <a:defRPr sz="1100"/>
            </a:lvl1pPr>
            <a:lvl2pPr indent="-228600" lvl="1" marL="914400" algn="l">
              <a:lnSpc>
                <a:spcPct val="120000"/>
              </a:lnSpc>
              <a:spcBef>
                <a:spcPts val="400"/>
              </a:spcBef>
              <a:spcAft>
                <a:spcPts val="0"/>
              </a:spcAft>
              <a:buSzPts val="1400"/>
              <a:buNone/>
              <a:defRPr sz="900"/>
            </a:lvl2pPr>
            <a:lvl3pPr indent="-228600" lvl="2" marL="1371600" algn="l">
              <a:lnSpc>
                <a:spcPct val="120000"/>
              </a:lnSpc>
              <a:spcBef>
                <a:spcPts val="400"/>
              </a:spcBef>
              <a:spcAft>
                <a:spcPts val="0"/>
              </a:spcAft>
              <a:buSzPts val="1200"/>
              <a:buNone/>
              <a:defRPr sz="800"/>
            </a:lvl3pPr>
            <a:lvl4pPr indent="-228600" lvl="3" marL="1828800" algn="l">
              <a:lnSpc>
                <a:spcPct val="120000"/>
              </a:lnSpc>
              <a:spcBef>
                <a:spcPts val="400"/>
              </a:spcBef>
              <a:spcAft>
                <a:spcPts val="0"/>
              </a:spcAft>
              <a:buSzPts val="1100"/>
              <a:buNone/>
              <a:defRPr sz="700"/>
            </a:lvl4pPr>
            <a:lvl5pPr indent="-228600" lvl="4" marL="2286000" algn="l">
              <a:lnSpc>
                <a:spcPct val="120000"/>
              </a:lnSpc>
              <a:spcBef>
                <a:spcPts val="400"/>
              </a:spcBef>
              <a:spcAft>
                <a:spcPts val="0"/>
              </a:spcAft>
              <a:buSzPts val="1100"/>
              <a:buNone/>
              <a:defRPr sz="700"/>
            </a:lvl5pPr>
            <a:lvl6pPr indent="-228600" lvl="5" marL="2743200" algn="l">
              <a:lnSpc>
                <a:spcPct val="120000"/>
              </a:lnSpc>
              <a:spcBef>
                <a:spcPts val="400"/>
              </a:spcBef>
              <a:spcAft>
                <a:spcPts val="0"/>
              </a:spcAft>
              <a:buSzPts val="1100"/>
              <a:buNone/>
              <a:defRPr sz="700"/>
            </a:lvl6pPr>
            <a:lvl7pPr indent="-228600" lvl="6" marL="3200400" algn="l">
              <a:lnSpc>
                <a:spcPct val="120000"/>
              </a:lnSpc>
              <a:spcBef>
                <a:spcPts val="400"/>
              </a:spcBef>
              <a:spcAft>
                <a:spcPts val="0"/>
              </a:spcAft>
              <a:buSzPts val="1100"/>
              <a:buNone/>
              <a:defRPr sz="700"/>
            </a:lvl7pPr>
            <a:lvl8pPr indent="-228600" lvl="7" marL="3657600" algn="l">
              <a:lnSpc>
                <a:spcPct val="120000"/>
              </a:lnSpc>
              <a:spcBef>
                <a:spcPts val="400"/>
              </a:spcBef>
              <a:spcAft>
                <a:spcPts val="0"/>
              </a:spcAft>
              <a:buSzPts val="1100"/>
              <a:buNone/>
              <a:defRPr sz="700"/>
            </a:lvl8pPr>
            <a:lvl9pPr indent="-228600" lvl="8" marL="4114800" algn="l">
              <a:lnSpc>
                <a:spcPct val="120000"/>
              </a:lnSpc>
              <a:spcBef>
                <a:spcPts val="400"/>
              </a:spcBef>
              <a:spcAft>
                <a:spcPts val="0"/>
              </a:spcAft>
              <a:buSzPts val="1100"/>
              <a:buNone/>
              <a:defRPr sz="700"/>
            </a:lvl9pPr>
          </a:lstStyle>
          <a:p/>
        </p:txBody>
      </p:sp>
      <p:sp>
        <p:nvSpPr>
          <p:cNvPr id="165" name="Google Shape;165;p27"/>
          <p:cNvSpPr txBox="1"/>
          <p:nvPr>
            <p:ph idx="3" type="body"/>
          </p:nvPr>
        </p:nvSpPr>
        <p:spPr>
          <a:xfrm>
            <a:off x="3175967" y="1547546"/>
            <a:ext cx="2482596" cy="432197"/>
          </a:xfrm>
          <a:prstGeom prst="rect">
            <a:avLst/>
          </a:prstGeom>
          <a:noFill/>
          <a:ln>
            <a:noFill/>
          </a:ln>
        </p:spPr>
        <p:txBody>
          <a:bodyPr anchorCtr="0" anchor="b" bIns="34275" lIns="68575" spcFirstLastPara="1" rIns="68575" wrap="square" tIns="34275">
            <a:noAutofit/>
          </a:bodyPr>
          <a:lstStyle>
            <a:lvl1pPr indent="-228600" lvl="0" marL="457200" algn="ctr">
              <a:lnSpc>
                <a:spcPct val="90000"/>
              </a:lnSpc>
              <a:spcBef>
                <a:spcPts val="800"/>
              </a:spcBef>
              <a:spcAft>
                <a:spcPts val="0"/>
              </a:spcAft>
              <a:buSzPts val="2900"/>
              <a:buNone/>
              <a:defRPr b="0" sz="1800">
                <a:solidFill>
                  <a:schemeClr val="accent1"/>
                </a:solidFill>
              </a:defRPr>
            </a:lvl1pPr>
            <a:lvl2pPr indent="-228600" lvl="1" marL="914400" algn="l">
              <a:lnSpc>
                <a:spcPct val="120000"/>
              </a:lnSpc>
              <a:spcBef>
                <a:spcPts val="400"/>
              </a:spcBef>
              <a:spcAft>
                <a:spcPts val="0"/>
              </a:spcAft>
              <a:buSzPts val="2400"/>
              <a:buNone/>
              <a:defRPr b="1" sz="1500"/>
            </a:lvl2pPr>
            <a:lvl3pPr indent="-228600" lvl="2" marL="1371600" algn="l">
              <a:lnSpc>
                <a:spcPct val="120000"/>
              </a:lnSpc>
              <a:spcBef>
                <a:spcPts val="400"/>
              </a:spcBef>
              <a:spcAft>
                <a:spcPts val="0"/>
              </a:spcAft>
              <a:buSzPts val="2200"/>
              <a:buNone/>
              <a:defRPr b="1" sz="1400"/>
            </a:lvl3pPr>
            <a:lvl4pPr indent="-228600" lvl="3" marL="1828800" algn="l">
              <a:lnSpc>
                <a:spcPct val="120000"/>
              </a:lnSpc>
              <a:spcBef>
                <a:spcPts val="400"/>
              </a:spcBef>
              <a:spcAft>
                <a:spcPts val="0"/>
              </a:spcAft>
              <a:buSzPts val="1900"/>
              <a:buNone/>
              <a:defRPr b="1" sz="1200"/>
            </a:lvl4pPr>
            <a:lvl5pPr indent="-228600" lvl="4" marL="2286000" algn="l">
              <a:lnSpc>
                <a:spcPct val="120000"/>
              </a:lnSpc>
              <a:spcBef>
                <a:spcPts val="400"/>
              </a:spcBef>
              <a:spcAft>
                <a:spcPts val="0"/>
              </a:spcAft>
              <a:buSzPts val="1900"/>
              <a:buNone/>
              <a:defRPr b="1" sz="1200"/>
            </a:lvl5pPr>
            <a:lvl6pPr indent="-228600" lvl="5" marL="2743200" algn="l">
              <a:lnSpc>
                <a:spcPct val="120000"/>
              </a:lnSpc>
              <a:spcBef>
                <a:spcPts val="400"/>
              </a:spcBef>
              <a:spcAft>
                <a:spcPts val="0"/>
              </a:spcAft>
              <a:buSzPts val="1900"/>
              <a:buNone/>
              <a:defRPr b="1" sz="1200"/>
            </a:lvl6pPr>
            <a:lvl7pPr indent="-228600" lvl="6" marL="3200400" algn="l">
              <a:lnSpc>
                <a:spcPct val="120000"/>
              </a:lnSpc>
              <a:spcBef>
                <a:spcPts val="400"/>
              </a:spcBef>
              <a:spcAft>
                <a:spcPts val="0"/>
              </a:spcAft>
              <a:buSzPts val="1900"/>
              <a:buNone/>
              <a:defRPr b="1" sz="1200"/>
            </a:lvl7pPr>
            <a:lvl8pPr indent="-228600" lvl="7" marL="3657600" algn="l">
              <a:lnSpc>
                <a:spcPct val="120000"/>
              </a:lnSpc>
              <a:spcBef>
                <a:spcPts val="400"/>
              </a:spcBef>
              <a:spcAft>
                <a:spcPts val="0"/>
              </a:spcAft>
              <a:buSzPts val="1900"/>
              <a:buNone/>
              <a:defRPr b="1" sz="1200"/>
            </a:lvl8pPr>
            <a:lvl9pPr indent="-228600" lvl="8" marL="4114800" algn="l">
              <a:lnSpc>
                <a:spcPct val="120000"/>
              </a:lnSpc>
              <a:spcBef>
                <a:spcPts val="400"/>
              </a:spcBef>
              <a:spcAft>
                <a:spcPts val="0"/>
              </a:spcAft>
              <a:buSzPts val="1900"/>
              <a:buNone/>
              <a:defRPr b="1" sz="1200"/>
            </a:lvl9pPr>
          </a:lstStyle>
          <a:p/>
        </p:txBody>
      </p:sp>
      <p:sp>
        <p:nvSpPr>
          <p:cNvPr id="166" name="Google Shape;166;p27"/>
          <p:cNvSpPr txBox="1"/>
          <p:nvPr>
            <p:ph idx="4" type="body"/>
          </p:nvPr>
        </p:nvSpPr>
        <p:spPr>
          <a:xfrm>
            <a:off x="3175966" y="1979743"/>
            <a:ext cx="2482596" cy="2051196"/>
          </a:xfrm>
          <a:prstGeom prst="rect">
            <a:avLst/>
          </a:prstGeom>
          <a:noFill/>
          <a:ln>
            <a:noFill/>
          </a:ln>
        </p:spPr>
        <p:txBody>
          <a:bodyPr anchorCtr="0" anchor="t" bIns="34275" lIns="68575" spcFirstLastPara="1" rIns="68575" wrap="square" tIns="34275">
            <a:normAutofit/>
          </a:bodyPr>
          <a:lstStyle>
            <a:lvl1pPr indent="-228600" lvl="0" marL="457200" algn="ctr">
              <a:lnSpc>
                <a:spcPct val="120000"/>
              </a:lnSpc>
              <a:spcBef>
                <a:spcPts val="800"/>
              </a:spcBef>
              <a:spcAft>
                <a:spcPts val="0"/>
              </a:spcAft>
              <a:buSzPts val="1700"/>
              <a:buNone/>
              <a:defRPr sz="1100"/>
            </a:lvl1pPr>
            <a:lvl2pPr indent="-228600" lvl="1" marL="914400" algn="l">
              <a:lnSpc>
                <a:spcPct val="120000"/>
              </a:lnSpc>
              <a:spcBef>
                <a:spcPts val="400"/>
              </a:spcBef>
              <a:spcAft>
                <a:spcPts val="0"/>
              </a:spcAft>
              <a:buSzPts val="1400"/>
              <a:buNone/>
              <a:defRPr sz="900"/>
            </a:lvl2pPr>
            <a:lvl3pPr indent="-228600" lvl="2" marL="1371600" algn="l">
              <a:lnSpc>
                <a:spcPct val="120000"/>
              </a:lnSpc>
              <a:spcBef>
                <a:spcPts val="400"/>
              </a:spcBef>
              <a:spcAft>
                <a:spcPts val="0"/>
              </a:spcAft>
              <a:buSzPts val="1200"/>
              <a:buNone/>
              <a:defRPr sz="800"/>
            </a:lvl3pPr>
            <a:lvl4pPr indent="-228600" lvl="3" marL="1828800" algn="l">
              <a:lnSpc>
                <a:spcPct val="120000"/>
              </a:lnSpc>
              <a:spcBef>
                <a:spcPts val="400"/>
              </a:spcBef>
              <a:spcAft>
                <a:spcPts val="0"/>
              </a:spcAft>
              <a:buSzPts val="1100"/>
              <a:buNone/>
              <a:defRPr sz="700"/>
            </a:lvl4pPr>
            <a:lvl5pPr indent="-228600" lvl="4" marL="2286000" algn="l">
              <a:lnSpc>
                <a:spcPct val="120000"/>
              </a:lnSpc>
              <a:spcBef>
                <a:spcPts val="400"/>
              </a:spcBef>
              <a:spcAft>
                <a:spcPts val="0"/>
              </a:spcAft>
              <a:buSzPts val="1100"/>
              <a:buNone/>
              <a:defRPr sz="700"/>
            </a:lvl5pPr>
            <a:lvl6pPr indent="-228600" lvl="5" marL="2743200" algn="l">
              <a:lnSpc>
                <a:spcPct val="120000"/>
              </a:lnSpc>
              <a:spcBef>
                <a:spcPts val="400"/>
              </a:spcBef>
              <a:spcAft>
                <a:spcPts val="0"/>
              </a:spcAft>
              <a:buSzPts val="1100"/>
              <a:buNone/>
              <a:defRPr sz="700"/>
            </a:lvl6pPr>
            <a:lvl7pPr indent="-228600" lvl="6" marL="3200400" algn="l">
              <a:lnSpc>
                <a:spcPct val="120000"/>
              </a:lnSpc>
              <a:spcBef>
                <a:spcPts val="400"/>
              </a:spcBef>
              <a:spcAft>
                <a:spcPts val="0"/>
              </a:spcAft>
              <a:buSzPts val="1100"/>
              <a:buNone/>
              <a:defRPr sz="700"/>
            </a:lvl7pPr>
            <a:lvl8pPr indent="-228600" lvl="7" marL="3657600" algn="l">
              <a:lnSpc>
                <a:spcPct val="120000"/>
              </a:lnSpc>
              <a:spcBef>
                <a:spcPts val="400"/>
              </a:spcBef>
              <a:spcAft>
                <a:spcPts val="0"/>
              </a:spcAft>
              <a:buSzPts val="1100"/>
              <a:buNone/>
              <a:defRPr sz="700"/>
            </a:lvl8pPr>
            <a:lvl9pPr indent="-228600" lvl="8" marL="4114800" algn="l">
              <a:lnSpc>
                <a:spcPct val="120000"/>
              </a:lnSpc>
              <a:spcBef>
                <a:spcPts val="400"/>
              </a:spcBef>
              <a:spcAft>
                <a:spcPts val="0"/>
              </a:spcAft>
              <a:buSzPts val="1100"/>
              <a:buNone/>
              <a:defRPr sz="700"/>
            </a:lvl9pPr>
          </a:lstStyle>
          <a:p/>
        </p:txBody>
      </p:sp>
      <p:sp>
        <p:nvSpPr>
          <p:cNvPr id="167" name="Google Shape;167;p27"/>
          <p:cNvSpPr txBox="1"/>
          <p:nvPr>
            <p:ph idx="5" type="body"/>
          </p:nvPr>
        </p:nvSpPr>
        <p:spPr>
          <a:xfrm>
            <a:off x="5827785" y="1547546"/>
            <a:ext cx="2482596" cy="432197"/>
          </a:xfrm>
          <a:prstGeom prst="rect">
            <a:avLst/>
          </a:prstGeom>
          <a:noFill/>
          <a:ln>
            <a:noFill/>
          </a:ln>
        </p:spPr>
        <p:txBody>
          <a:bodyPr anchorCtr="0" anchor="b" bIns="34275" lIns="68575" spcFirstLastPara="1" rIns="68575" wrap="square" tIns="34275">
            <a:noAutofit/>
          </a:bodyPr>
          <a:lstStyle>
            <a:lvl1pPr indent="-228600" lvl="0" marL="457200" algn="ctr">
              <a:lnSpc>
                <a:spcPct val="90000"/>
              </a:lnSpc>
              <a:spcBef>
                <a:spcPts val="800"/>
              </a:spcBef>
              <a:spcAft>
                <a:spcPts val="0"/>
              </a:spcAft>
              <a:buSzPts val="2900"/>
              <a:buNone/>
              <a:defRPr b="0" sz="1800">
                <a:solidFill>
                  <a:schemeClr val="accent1"/>
                </a:solidFill>
              </a:defRPr>
            </a:lvl1pPr>
            <a:lvl2pPr indent="-228600" lvl="1" marL="914400" algn="l">
              <a:lnSpc>
                <a:spcPct val="120000"/>
              </a:lnSpc>
              <a:spcBef>
                <a:spcPts val="400"/>
              </a:spcBef>
              <a:spcAft>
                <a:spcPts val="0"/>
              </a:spcAft>
              <a:buSzPts val="2400"/>
              <a:buNone/>
              <a:defRPr b="1" sz="1500"/>
            </a:lvl2pPr>
            <a:lvl3pPr indent="-228600" lvl="2" marL="1371600" algn="l">
              <a:lnSpc>
                <a:spcPct val="120000"/>
              </a:lnSpc>
              <a:spcBef>
                <a:spcPts val="400"/>
              </a:spcBef>
              <a:spcAft>
                <a:spcPts val="0"/>
              </a:spcAft>
              <a:buSzPts val="2200"/>
              <a:buNone/>
              <a:defRPr b="1" sz="1400"/>
            </a:lvl3pPr>
            <a:lvl4pPr indent="-228600" lvl="3" marL="1828800" algn="l">
              <a:lnSpc>
                <a:spcPct val="120000"/>
              </a:lnSpc>
              <a:spcBef>
                <a:spcPts val="400"/>
              </a:spcBef>
              <a:spcAft>
                <a:spcPts val="0"/>
              </a:spcAft>
              <a:buSzPts val="1900"/>
              <a:buNone/>
              <a:defRPr b="1" sz="1200"/>
            </a:lvl4pPr>
            <a:lvl5pPr indent="-228600" lvl="4" marL="2286000" algn="l">
              <a:lnSpc>
                <a:spcPct val="120000"/>
              </a:lnSpc>
              <a:spcBef>
                <a:spcPts val="400"/>
              </a:spcBef>
              <a:spcAft>
                <a:spcPts val="0"/>
              </a:spcAft>
              <a:buSzPts val="1900"/>
              <a:buNone/>
              <a:defRPr b="1" sz="1200"/>
            </a:lvl5pPr>
            <a:lvl6pPr indent="-228600" lvl="5" marL="2743200" algn="l">
              <a:lnSpc>
                <a:spcPct val="120000"/>
              </a:lnSpc>
              <a:spcBef>
                <a:spcPts val="400"/>
              </a:spcBef>
              <a:spcAft>
                <a:spcPts val="0"/>
              </a:spcAft>
              <a:buSzPts val="1900"/>
              <a:buNone/>
              <a:defRPr b="1" sz="1200"/>
            </a:lvl6pPr>
            <a:lvl7pPr indent="-228600" lvl="6" marL="3200400" algn="l">
              <a:lnSpc>
                <a:spcPct val="120000"/>
              </a:lnSpc>
              <a:spcBef>
                <a:spcPts val="400"/>
              </a:spcBef>
              <a:spcAft>
                <a:spcPts val="0"/>
              </a:spcAft>
              <a:buSzPts val="1900"/>
              <a:buNone/>
              <a:defRPr b="1" sz="1200"/>
            </a:lvl7pPr>
            <a:lvl8pPr indent="-228600" lvl="7" marL="3657600" algn="l">
              <a:lnSpc>
                <a:spcPct val="120000"/>
              </a:lnSpc>
              <a:spcBef>
                <a:spcPts val="400"/>
              </a:spcBef>
              <a:spcAft>
                <a:spcPts val="0"/>
              </a:spcAft>
              <a:buSzPts val="1900"/>
              <a:buNone/>
              <a:defRPr b="1" sz="1200"/>
            </a:lvl8pPr>
            <a:lvl9pPr indent="-228600" lvl="8" marL="4114800" algn="l">
              <a:lnSpc>
                <a:spcPct val="120000"/>
              </a:lnSpc>
              <a:spcBef>
                <a:spcPts val="400"/>
              </a:spcBef>
              <a:spcAft>
                <a:spcPts val="0"/>
              </a:spcAft>
              <a:buSzPts val="1900"/>
              <a:buNone/>
              <a:defRPr b="1" sz="1200"/>
            </a:lvl9pPr>
          </a:lstStyle>
          <a:p/>
        </p:txBody>
      </p:sp>
      <p:sp>
        <p:nvSpPr>
          <p:cNvPr id="168" name="Google Shape;168;p27"/>
          <p:cNvSpPr txBox="1"/>
          <p:nvPr>
            <p:ph idx="6" type="body"/>
          </p:nvPr>
        </p:nvSpPr>
        <p:spPr>
          <a:xfrm>
            <a:off x="5827785" y="1979743"/>
            <a:ext cx="2482596" cy="2051196"/>
          </a:xfrm>
          <a:prstGeom prst="rect">
            <a:avLst/>
          </a:prstGeom>
          <a:noFill/>
          <a:ln>
            <a:noFill/>
          </a:ln>
        </p:spPr>
        <p:txBody>
          <a:bodyPr anchorCtr="0" anchor="t" bIns="34275" lIns="68575" spcFirstLastPara="1" rIns="68575" wrap="square" tIns="34275">
            <a:normAutofit/>
          </a:bodyPr>
          <a:lstStyle>
            <a:lvl1pPr indent="-228600" lvl="0" marL="457200" algn="ctr">
              <a:lnSpc>
                <a:spcPct val="120000"/>
              </a:lnSpc>
              <a:spcBef>
                <a:spcPts val="800"/>
              </a:spcBef>
              <a:spcAft>
                <a:spcPts val="0"/>
              </a:spcAft>
              <a:buSzPts val="1700"/>
              <a:buNone/>
              <a:defRPr sz="1100"/>
            </a:lvl1pPr>
            <a:lvl2pPr indent="-228600" lvl="1" marL="914400" algn="l">
              <a:lnSpc>
                <a:spcPct val="120000"/>
              </a:lnSpc>
              <a:spcBef>
                <a:spcPts val="400"/>
              </a:spcBef>
              <a:spcAft>
                <a:spcPts val="0"/>
              </a:spcAft>
              <a:buSzPts val="1400"/>
              <a:buNone/>
              <a:defRPr sz="900"/>
            </a:lvl2pPr>
            <a:lvl3pPr indent="-228600" lvl="2" marL="1371600" algn="l">
              <a:lnSpc>
                <a:spcPct val="120000"/>
              </a:lnSpc>
              <a:spcBef>
                <a:spcPts val="400"/>
              </a:spcBef>
              <a:spcAft>
                <a:spcPts val="0"/>
              </a:spcAft>
              <a:buSzPts val="1200"/>
              <a:buNone/>
              <a:defRPr sz="800"/>
            </a:lvl3pPr>
            <a:lvl4pPr indent="-228600" lvl="3" marL="1828800" algn="l">
              <a:lnSpc>
                <a:spcPct val="120000"/>
              </a:lnSpc>
              <a:spcBef>
                <a:spcPts val="400"/>
              </a:spcBef>
              <a:spcAft>
                <a:spcPts val="0"/>
              </a:spcAft>
              <a:buSzPts val="1100"/>
              <a:buNone/>
              <a:defRPr sz="700"/>
            </a:lvl4pPr>
            <a:lvl5pPr indent="-228600" lvl="4" marL="2286000" algn="l">
              <a:lnSpc>
                <a:spcPct val="120000"/>
              </a:lnSpc>
              <a:spcBef>
                <a:spcPts val="400"/>
              </a:spcBef>
              <a:spcAft>
                <a:spcPts val="0"/>
              </a:spcAft>
              <a:buSzPts val="1100"/>
              <a:buNone/>
              <a:defRPr sz="700"/>
            </a:lvl5pPr>
            <a:lvl6pPr indent="-228600" lvl="5" marL="2743200" algn="l">
              <a:lnSpc>
                <a:spcPct val="120000"/>
              </a:lnSpc>
              <a:spcBef>
                <a:spcPts val="400"/>
              </a:spcBef>
              <a:spcAft>
                <a:spcPts val="0"/>
              </a:spcAft>
              <a:buSzPts val="1100"/>
              <a:buNone/>
              <a:defRPr sz="700"/>
            </a:lvl6pPr>
            <a:lvl7pPr indent="-228600" lvl="6" marL="3200400" algn="l">
              <a:lnSpc>
                <a:spcPct val="120000"/>
              </a:lnSpc>
              <a:spcBef>
                <a:spcPts val="400"/>
              </a:spcBef>
              <a:spcAft>
                <a:spcPts val="0"/>
              </a:spcAft>
              <a:buSzPts val="1100"/>
              <a:buNone/>
              <a:defRPr sz="700"/>
            </a:lvl7pPr>
            <a:lvl8pPr indent="-228600" lvl="7" marL="3657600" algn="l">
              <a:lnSpc>
                <a:spcPct val="120000"/>
              </a:lnSpc>
              <a:spcBef>
                <a:spcPts val="400"/>
              </a:spcBef>
              <a:spcAft>
                <a:spcPts val="0"/>
              </a:spcAft>
              <a:buSzPts val="1100"/>
              <a:buNone/>
              <a:defRPr sz="700"/>
            </a:lvl8pPr>
            <a:lvl9pPr indent="-228600" lvl="8" marL="4114800" algn="l">
              <a:lnSpc>
                <a:spcPct val="120000"/>
              </a:lnSpc>
              <a:spcBef>
                <a:spcPts val="400"/>
              </a:spcBef>
              <a:spcAft>
                <a:spcPts val="0"/>
              </a:spcAft>
              <a:buSzPts val="1100"/>
              <a:buNone/>
              <a:defRPr sz="700"/>
            </a:lvl9pPr>
          </a:lstStyle>
          <a:p/>
        </p:txBody>
      </p:sp>
      <p:sp>
        <p:nvSpPr>
          <p:cNvPr id="169" name="Google Shape;169;p27"/>
          <p:cNvSpPr txBox="1"/>
          <p:nvPr>
            <p:ph idx="10" type="dt"/>
          </p:nvPr>
        </p:nvSpPr>
        <p:spPr>
          <a:xfrm>
            <a:off x="5473562" y="4318000"/>
            <a:ext cx="2838450" cy="373853"/>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0" name="Google Shape;170;p27"/>
          <p:cNvSpPr txBox="1"/>
          <p:nvPr>
            <p:ph idx="11" type="ftr"/>
          </p:nvPr>
        </p:nvSpPr>
        <p:spPr>
          <a:xfrm>
            <a:off x="514351" y="4318000"/>
            <a:ext cx="4124789" cy="373853"/>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1" name="Google Shape;171;p27"/>
          <p:cNvSpPr txBox="1"/>
          <p:nvPr>
            <p:ph idx="12" type="sldNum"/>
          </p:nvPr>
        </p:nvSpPr>
        <p:spPr>
          <a:xfrm>
            <a:off x="4715341" y="4318000"/>
            <a:ext cx="680390" cy="373853"/>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72" name="Shape 172"/>
        <p:cNvGrpSpPr/>
        <p:nvPr/>
      </p:nvGrpSpPr>
      <p:grpSpPr>
        <a:xfrm>
          <a:off x="0" y="0"/>
          <a:ext cx="0" cy="0"/>
          <a:chOff x="0" y="0"/>
          <a:chExt cx="0" cy="0"/>
        </a:xfrm>
      </p:grpSpPr>
      <p:sp>
        <p:nvSpPr>
          <p:cNvPr id="173" name="Google Shape;173;p28"/>
          <p:cNvSpPr txBox="1"/>
          <p:nvPr>
            <p:ph type="title"/>
          </p:nvPr>
        </p:nvSpPr>
        <p:spPr>
          <a:xfrm>
            <a:off x="514351" y="514350"/>
            <a:ext cx="7797661" cy="863974"/>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chemeClr val="accent1"/>
              </a:buClr>
              <a:buSzPts val="4100"/>
              <a:buFont typeface="Impact"/>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74" name="Google Shape;174;p28"/>
          <p:cNvSpPr txBox="1"/>
          <p:nvPr>
            <p:ph idx="1" type="body"/>
          </p:nvPr>
        </p:nvSpPr>
        <p:spPr>
          <a:xfrm>
            <a:off x="518880" y="2859769"/>
            <a:ext cx="2482596" cy="432196"/>
          </a:xfrm>
          <a:prstGeom prst="rect">
            <a:avLst/>
          </a:prstGeom>
          <a:noFill/>
          <a:ln>
            <a:noFill/>
          </a:ln>
        </p:spPr>
        <p:txBody>
          <a:bodyPr anchorCtr="0" anchor="b" bIns="34275" lIns="68575" spcFirstLastPara="1" rIns="68575" wrap="square" tIns="34275">
            <a:noAutofit/>
          </a:bodyPr>
          <a:lstStyle>
            <a:lvl1pPr indent="-228600" lvl="0" marL="457200" algn="ctr">
              <a:lnSpc>
                <a:spcPct val="90000"/>
              </a:lnSpc>
              <a:spcBef>
                <a:spcPts val="800"/>
              </a:spcBef>
              <a:spcAft>
                <a:spcPts val="0"/>
              </a:spcAft>
              <a:buSzPts val="2600"/>
              <a:buNone/>
              <a:defRPr b="0" sz="1700">
                <a:solidFill>
                  <a:schemeClr val="accent1"/>
                </a:solidFill>
              </a:defRPr>
            </a:lvl1pPr>
            <a:lvl2pPr indent="-228600" lvl="1" marL="914400" algn="l">
              <a:lnSpc>
                <a:spcPct val="120000"/>
              </a:lnSpc>
              <a:spcBef>
                <a:spcPts val="400"/>
              </a:spcBef>
              <a:spcAft>
                <a:spcPts val="0"/>
              </a:spcAft>
              <a:buSzPts val="2400"/>
              <a:buNone/>
              <a:defRPr b="1" sz="1500"/>
            </a:lvl2pPr>
            <a:lvl3pPr indent="-228600" lvl="2" marL="1371600" algn="l">
              <a:lnSpc>
                <a:spcPct val="120000"/>
              </a:lnSpc>
              <a:spcBef>
                <a:spcPts val="400"/>
              </a:spcBef>
              <a:spcAft>
                <a:spcPts val="0"/>
              </a:spcAft>
              <a:buSzPts val="2200"/>
              <a:buNone/>
              <a:defRPr b="1" sz="1400"/>
            </a:lvl3pPr>
            <a:lvl4pPr indent="-228600" lvl="3" marL="1828800" algn="l">
              <a:lnSpc>
                <a:spcPct val="120000"/>
              </a:lnSpc>
              <a:spcBef>
                <a:spcPts val="400"/>
              </a:spcBef>
              <a:spcAft>
                <a:spcPts val="0"/>
              </a:spcAft>
              <a:buSzPts val="1900"/>
              <a:buNone/>
              <a:defRPr b="1" sz="1200"/>
            </a:lvl4pPr>
            <a:lvl5pPr indent="-228600" lvl="4" marL="2286000" algn="l">
              <a:lnSpc>
                <a:spcPct val="120000"/>
              </a:lnSpc>
              <a:spcBef>
                <a:spcPts val="400"/>
              </a:spcBef>
              <a:spcAft>
                <a:spcPts val="0"/>
              </a:spcAft>
              <a:buSzPts val="1900"/>
              <a:buNone/>
              <a:defRPr b="1" sz="1200"/>
            </a:lvl5pPr>
            <a:lvl6pPr indent="-228600" lvl="5" marL="2743200" algn="l">
              <a:lnSpc>
                <a:spcPct val="120000"/>
              </a:lnSpc>
              <a:spcBef>
                <a:spcPts val="400"/>
              </a:spcBef>
              <a:spcAft>
                <a:spcPts val="0"/>
              </a:spcAft>
              <a:buSzPts val="1900"/>
              <a:buNone/>
              <a:defRPr b="1" sz="1200"/>
            </a:lvl6pPr>
            <a:lvl7pPr indent="-228600" lvl="6" marL="3200400" algn="l">
              <a:lnSpc>
                <a:spcPct val="120000"/>
              </a:lnSpc>
              <a:spcBef>
                <a:spcPts val="400"/>
              </a:spcBef>
              <a:spcAft>
                <a:spcPts val="0"/>
              </a:spcAft>
              <a:buSzPts val="1900"/>
              <a:buNone/>
              <a:defRPr b="1" sz="1200"/>
            </a:lvl7pPr>
            <a:lvl8pPr indent="-228600" lvl="7" marL="3657600" algn="l">
              <a:lnSpc>
                <a:spcPct val="120000"/>
              </a:lnSpc>
              <a:spcBef>
                <a:spcPts val="400"/>
              </a:spcBef>
              <a:spcAft>
                <a:spcPts val="0"/>
              </a:spcAft>
              <a:buSzPts val="1900"/>
              <a:buNone/>
              <a:defRPr b="1" sz="1200"/>
            </a:lvl8pPr>
            <a:lvl9pPr indent="-228600" lvl="8" marL="4114800" algn="l">
              <a:lnSpc>
                <a:spcPct val="120000"/>
              </a:lnSpc>
              <a:spcBef>
                <a:spcPts val="400"/>
              </a:spcBef>
              <a:spcAft>
                <a:spcPts val="0"/>
              </a:spcAft>
              <a:buSzPts val="1900"/>
              <a:buNone/>
              <a:defRPr b="1" sz="1200"/>
            </a:lvl9pPr>
          </a:lstStyle>
          <a:p/>
        </p:txBody>
      </p:sp>
      <p:sp>
        <p:nvSpPr>
          <p:cNvPr id="175" name="Google Shape;175;p28"/>
          <p:cNvSpPr/>
          <p:nvPr>
            <p:ph idx="2" type="pic"/>
          </p:nvPr>
        </p:nvSpPr>
        <p:spPr>
          <a:xfrm>
            <a:off x="514335" y="1547546"/>
            <a:ext cx="2482596" cy="1152544"/>
          </a:xfrm>
          <a:prstGeom prst="roundRect">
            <a:avLst>
              <a:gd fmla="val 0" name="adj"/>
            </a:avLst>
          </a:prstGeom>
          <a:noFill/>
          <a:ln cap="flat" cmpd="thinThick" w="57150">
            <a:solidFill>
              <a:srgbClr val="7F7F7F"/>
            </a:solidFill>
            <a:prstDash val="solid"/>
            <a:miter lim="800000"/>
            <a:headEnd len="sm" w="sm" type="none"/>
            <a:tailEnd len="sm" w="sm" type="none"/>
          </a:ln>
        </p:spPr>
      </p:sp>
      <p:sp>
        <p:nvSpPr>
          <p:cNvPr id="176" name="Google Shape;176;p28"/>
          <p:cNvSpPr txBox="1"/>
          <p:nvPr>
            <p:ph idx="3" type="body"/>
          </p:nvPr>
        </p:nvSpPr>
        <p:spPr>
          <a:xfrm>
            <a:off x="518880" y="3291965"/>
            <a:ext cx="2482596" cy="738974"/>
          </a:xfrm>
          <a:prstGeom prst="rect">
            <a:avLst/>
          </a:prstGeom>
          <a:noFill/>
          <a:ln>
            <a:noFill/>
          </a:ln>
        </p:spPr>
        <p:txBody>
          <a:bodyPr anchorCtr="0" anchor="t" bIns="34275" lIns="68575" spcFirstLastPara="1" rIns="68575" wrap="square" tIns="34275">
            <a:normAutofit/>
          </a:bodyPr>
          <a:lstStyle>
            <a:lvl1pPr indent="-228600" lvl="0" marL="457200" algn="ctr">
              <a:lnSpc>
                <a:spcPct val="120000"/>
              </a:lnSpc>
              <a:spcBef>
                <a:spcPts val="800"/>
              </a:spcBef>
              <a:spcAft>
                <a:spcPts val="0"/>
              </a:spcAft>
              <a:buSzPts val="1700"/>
              <a:buNone/>
              <a:defRPr sz="1100"/>
            </a:lvl1pPr>
            <a:lvl2pPr indent="-228600" lvl="1" marL="914400" algn="l">
              <a:lnSpc>
                <a:spcPct val="120000"/>
              </a:lnSpc>
              <a:spcBef>
                <a:spcPts val="400"/>
              </a:spcBef>
              <a:spcAft>
                <a:spcPts val="0"/>
              </a:spcAft>
              <a:buSzPts val="1400"/>
              <a:buNone/>
              <a:defRPr sz="900"/>
            </a:lvl2pPr>
            <a:lvl3pPr indent="-228600" lvl="2" marL="1371600" algn="l">
              <a:lnSpc>
                <a:spcPct val="120000"/>
              </a:lnSpc>
              <a:spcBef>
                <a:spcPts val="400"/>
              </a:spcBef>
              <a:spcAft>
                <a:spcPts val="0"/>
              </a:spcAft>
              <a:buSzPts val="1200"/>
              <a:buNone/>
              <a:defRPr sz="800"/>
            </a:lvl3pPr>
            <a:lvl4pPr indent="-228600" lvl="3" marL="1828800" algn="l">
              <a:lnSpc>
                <a:spcPct val="120000"/>
              </a:lnSpc>
              <a:spcBef>
                <a:spcPts val="400"/>
              </a:spcBef>
              <a:spcAft>
                <a:spcPts val="0"/>
              </a:spcAft>
              <a:buSzPts val="1100"/>
              <a:buNone/>
              <a:defRPr sz="700"/>
            </a:lvl4pPr>
            <a:lvl5pPr indent="-228600" lvl="4" marL="2286000" algn="l">
              <a:lnSpc>
                <a:spcPct val="120000"/>
              </a:lnSpc>
              <a:spcBef>
                <a:spcPts val="400"/>
              </a:spcBef>
              <a:spcAft>
                <a:spcPts val="0"/>
              </a:spcAft>
              <a:buSzPts val="1100"/>
              <a:buNone/>
              <a:defRPr sz="700"/>
            </a:lvl5pPr>
            <a:lvl6pPr indent="-228600" lvl="5" marL="2743200" algn="l">
              <a:lnSpc>
                <a:spcPct val="120000"/>
              </a:lnSpc>
              <a:spcBef>
                <a:spcPts val="400"/>
              </a:spcBef>
              <a:spcAft>
                <a:spcPts val="0"/>
              </a:spcAft>
              <a:buSzPts val="1100"/>
              <a:buNone/>
              <a:defRPr sz="700"/>
            </a:lvl6pPr>
            <a:lvl7pPr indent="-228600" lvl="6" marL="3200400" algn="l">
              <a:lnSpc>
                <a:spcPct val="120000"/>
              </a:lnSpc>
              <a:spcBef>
                <a:spcPts val="400"/>
              </a:spcBef>
              <a:spcAft>
                <a:spcPts val="0"/>
              </a:spcAft>
              <a:buSzPts val="1100"/>
              <a:buNone/>
              <a:defRPr sz="700"/>
            </a:lvl7pPr>
            <a:lvl8pPr indent="-228600" lvl="7" marL="3657600" algn="l">
              <a:lnSpc>
                <a:spcPct val="120000"/>
              </a:lnSpc>
              <a:spcBef>
                <a:spcPts val="400"/>
              </a:spcBef>
              <a:spcAft>
                <a:spcPts val="0"/>
              </a:spcAft>
              <a:buSzPts val="1100"/>
              <a:buNone/>
              <a:defRPr sz="700"/>
            </a:lvl8pPr>
            <a:lvl9pPr indent="-228600" lvl="8" marL="4114800" algn="l">
              <a:lnSpc>
                <a:spcPct val="120000"/>
              </a:lnSpc>
              <a:spcBef>
                <a:spcPts val="400"/>
              </a:spcBef>
              <a:spcAft>
                <a:spcPts val="0"/>
              </a:spcAft>
              <a:buSzPts val="1100"/>
              <a:buNone/>
              <a:defRPr sz="700"/>
            </a:lvl9pPr>
          </a:lstStyle>
          <a:p/>
        </p:txBody>
      </p:sp>
      <p:sp>
        <p:nvSpPr>
          <p:cNvPr id="177" name="Google Shape;177;p28"/>
          <p:cNvSpPr txBox="1"/>
          <p:nvPr>
            <p:ph idx="4" type="body"/>
          </p:nvPr>
        </p:nvSpPr>
        <p:spPr>
          <a:xfrm>
            <a:off x="3178057" y="2859769"/>
            <a:ext cx="2482596" cy="432196"/>
          </a:xfrm>
          <a:prstGeom prst="rect">
            <a:avLst/>
          </a:prstGeom>
          <a:noFill/>
          <a:ln>
            <a:noFill/>
          </a:ln>
        </p:spPr>
        <p:txBody>
          <a:bodyPr anchorCtr="0" anchor="b" bIns="34275" lIns="68575" spcFirstLastPara="1" rIns="68575" wrap="square" tIns="34275">
            <a:noAutofit/>
          </a:bodyPr>
          <a:lstStyle>
            <a:lvl1pPr indent="-228600" lvl="0" marL="457200" algn="ctr">
              <a:lnSpc>
                <a:spcPct val="90000"/>
              </a:lnSpc>
              <a:spcBef>
                <a:spcPts val="800"/>
              </a:spcBef>
              <a:spcAft>
                <a:spcPts val="0"/>
              </a:spcAft>
              <a:buSzPts val="2600"/>
              <a:buNone/>
              <a:defRPr b="0" sz="1700">
                <a:solidFill>
                  <a:schemeClr val="accent1"/>
                </a:solidFill>
              </a:defRPr>
            </a:lvl1pPr>
            <a:lvl2pPr indent="-228600" lvl="1" marL="914400" algn="l">
              <a:lnSpc>
                <a:spcPct val="120000"/>
              </a:lnSpc>
              <a:spcBef>
                <a:spcPts val="400"/>
              </a:spcBef>
              <a:spcAft>
                <a:spcPts val="0"/>
              </a:spcAft>
              <a:buSzPts val="2400"/>
              <a:buNone/>
              <a:defRPr b="1" sz="1500"/>
            </a:lvl2pPr>
            <a:lvl3pPr indent="-228600" lvl="2" marL="1371600" algn="l">
              <a:lnSpc>
                <a:spcPct val="120000"/>
              </a:lnSpc>
              <a:spcBef>
                <a:spcPts val="400"/>
              </a:spcBef>
              <a:spcAft>
                <a:spcPts val="0"/>
              </a:spcAft>
              <a:buSzPts val="2200"/>
              <a:buNone/>
              <a:defRPr b="1" sz="1400"/>
            </a:lvl3pPr>
            <a:lvl4pPr indent="-228600" lvl="3" marL="1828800" algn="l">
              <a:lnSpc>
                <a:spcPct val="120000"/>
              </a:lnSpc>
              <a:spcBef>
                <a:spcPts val="400"/>
              </a:spcBef>
              <a:spcAft>
                <a:spcPts val="0"/>
              </a:spcAft>
              <a:buSzPts val="1900"/>
              <a:buNone/>
              <a:defRPr b="1" sz="1200"/>
            </a:lvl4pPr>
            <a:lvl5pPr indent="-228600" lvl="4" marL="2286000" algn="l">
              <a:lnSpc>
                <a:spcPct val="120000"/>
              </a:lnSpc>
              <a:spcBef>
                <a:spcPts val="400"/>
              </a:spcBef>
              <a:spcAft>
                <a:spcPts val="0"/>
              </a:spcAft>
              <a:buSzPts val="1900"/>
              <a:buNone/>
              <a:defRPr b="1" sz="1200"/>
            </a:lvl5pPr>
            <a:lvl6pPr indent="-228600" lvl="5" marL="2743200" algn="l">
              <a:lnSpc>
                <a:spcPct val="120000"/>
              </a:lnSpc>
              <a:spcBef>
                <a:spcPts val="400"/>
              </a:spcBef>
              <a:spcAft>
                <a:spcPts val="0"/>
              </a:spcAft>
              <a:buSzPts val="1900"/>
              <a:buNone/>
              <a:defRPr b="1" sz="1200"/>
            </a:lvl6pPr>
            <a:lvl7pPr indent="-228600" lvl="6" marL="3200400" algn="l">
              <a:lnSpc>
                <a:spcPct val="120000"/>
              </a:lnSpc>
              <a:spcBef>
                <a:spcPts val="400"/>
              </a:spcBef>
              <a:spcAft>
                <a:spcPts val="0"/>
              </a:spcAft>
              <a:buSzPts val="1900"/>
              <a:buNone/>
              <a:defRPr b="1" sz="1200"/>
            </a:lvl7pPr>
            <a:lvl8pPr indent="-228600" lvl="7" marL="3657600" algn="l">
              <a:lnSpc>
                <a:spcPct val="120000"/>
              </a:lnSpc>
              <a:spcBef>
                <a:spcPts val="400"/>
              </a:spcBef>
              <a:spcAft>
                <a:spcPts val="0"/>
              </a:spcAft>
              <a:buSzPts val="1900"/>
              <a:buNone/>
              <a:defRPr b="1" sz="1200"/>
            </a:lvl8pPr>
            <a:lvl9pPr indent="-228600" lvl="8" marL="4114800" algn="l">
              <a:lnSpc>
                <a:spcPct val="120000"/>
              </a:lnSpc>
              <a:spcBef>
                <a:spcPts val="400"/>
              </a:spcBef>
              <a:spcAft>
                <a:spcPts val="0"/>
              </a:spcAft>
              <a:buSzPts val="1900"/>
              <a:buNone/>
              <a:defRPr b="1" sz="1200"/>
            </a:lvl9pPr>
          </a:lstStyle>
          <a:p/>
        </p:txBody>
      </p:sp>
      <p:sp>
        <p:nvSpPr>
          <p:cNvPr id="178" name="Google Shape;178;p28"/>
          <p:cNvSpPr/>
          <p:nvPr>
            <p:ph idx="5" type="pic"/>
          </p:nvPr>
        </p:nvSpPr>
        <p:spPr>
          <a:xfrm>
            <a:off x="3176999" y="1547546"/>
            <a:ext cx="2482596" cy="1151428"/>
          </a:xfrm>
          <a:prstGeom prst="roundRect">
            <a:avLst>
              <a:gd fmla="val 0" name="adj"/>
            </a:avLst>
          </a:prstGeom>
          <a:noFill/>
          <a:ln cap="flat" cmpd="thinThick" w="57150">
            <a:solidFill>
              <a:srgbClr val="7F7F7F"/>
            </a:solidFill>
            <a:prstDash val="solid"/>
            <a:miter lim="800000"/>
            <a:headEnd len="sm" w="sm" type="none"/>
            <a:tailEnd len="sm" w="sm" type="none"/>
          </a:ln>
        </p:spPr>
      </p:sp>
      <p:sp>
        <p:nvSpPr>
          <p:cNvPr id="179" name="Google Shape;179;p28"/>
          <p:cNvSpPr txBox="1"/>
          <p:nvPr>
            <p:ph idx="6" type="body"/>
          </p:nvPr>
        </p:nvSpPr>
        <p:spPr>
          <a:xfrm>
            <a:off x="3176999" y="3291965"/>
            <a:ext cx="2482596" cy="738975"/>
          </a:xfrm>
          <a:prstGeom prst="rect">
            <a:avLst/>
          </a:prstGeom>
          <a:noFill/>
          <a:ln>
            <a:noFill/>
          </a:ln>
        </p:spPr>
        <p:txBody>
          <a:bodyPr anchorCtr="0" anchor="t" bIns="34275" lIns="68575" spcFirstLastPara="1" rIns="68575" wrap="square" tIns="34275">
            <a:normAutofit/>
          </a:bodyPr>
          <a:lstStyle>
            <a:lvl1pPr indent="-228600" lvl="0" marL="457200" algn="ctr">
              <a:lnSpc>
                <a:spcPct val="120000"/>
              </a:lnSpc>
              <a:spcBef>
                <a:spcPts val="800"/>
              </a:spcBef>
              <a:spcAft>
                <a:spcPts val="0"/>
              </a:spcAft>
              <a:buSzPts val="1700"/>
              <a:buNone/>
              <a:defRPr sz="1100"/>
            </a:lvl1pPr>
            <a:lvl2pPr indent="-228600" lvl="1" marL="914400" algn="l">
              <a:lnSpc>
                <a:spcPct val="120000"/>
              </a:lnSpc>
              <a:spcBef>
                <a:spcPts val="400"/>
              </a:spcBef>
              <a:spcAft>
                <a:spcPts val="0"/>
              </a:spcAft>
              <a:buSzPts val="1400"/>
              <a:buNone/>
              <a:defRPr sz="900"/>
            </a:lvl2pPr>
            <a:lvl3pPr indent="-228600" lvl="2" marL="1371600" algn="l">
              <a:lnSpc>
                <a:spcPct val="120000"/>
              </a:lnSpc>
              <a:spcBef>
                <a:spcPts val="400"/>
              </a:spcBef>
              <a:spcAft>
                <a:spcPts val="0"/>
              </a:spcAft>
              <a:buSzPts val="1200"/>
              <a:buNone/>
              <a:defRPr sz="800"/>
            </a:lvl3pPr>
            <a:lvl4pPr indent="-228600" lvl="3" marL="1828800" algn="l">
              <a:lnSpc>
                <a:spcPct val="120000"/>
              </a:lnSpc>
              <a:spcBef>
                <a:spcPts val="400"/>
              </a:spcBef>
              <a:spcAft>
                <a:spcPts val="0"/>
              </a:spcAft>
              <a:buSzPts val="1100"/>
              <a:buNone/>
              <a:defRPr sz="700"/>
            </a:lvl4pPr>
            <a:lvl5pPr indent="-228600" lvl="4" marL="2286000" algn="l">
              <a:lnSpc>
                <a:spcPct val="120000"/>
              </a:lnSpc>
              <a:spcBef>
                <a:spcPts val="400"/>
              </a:spcBef>
              <a:spcAft>
                <a:spcPts val="0"/>
              </a:spcAft>
              <a:buSzPts val="1100"/>
              <a:buNone/>
              <a:defRPr sz="700"/>
            </a:lvl5pPr>
            <a:lvl6pPr indent="-228600" lvl="5" marL="2743200" algn="l">
              <a:lnSpc>
                <a:spcPct val="120000"/>
              </a:lnSpc>
              <a:spcBef>
                <a:spcPts val="400"/>
              </a:spcBef>
              <a:spcAft>
                <a:spcPts val="0"/>
              </a:spcAft>
              <a:buSzPts val="1100"/>
              <a:buNone/>
              <a:defRPr sz="700"/>
            </a:lvl6pPr>
            <a:lvl7pPr indent="-228600" lvl="6" marL="3200400" algn="l">
              <a:lnSpc>
                <a:spcPct val="120000"/>
              </a:lnSpc>
              <a:spcBef>
                <a:spcPts val="400"/>
              </a:spcBef>
              <a:spcAft>
                <a:spcPts val="0"/>
              </a:spcAft>
              <a:buSzPts val="1100"/>
              <a:buNone/>
              <a:defRPr sz="700"/>
            </a:lvl7pPr>
            <a:lvl8pPr indent="-228600" lvl="7" marL="3657600" algn="l">
              <a:lnSpc>
                <a:spcPct val="120000"/>
              </a:lnSpc>
              <a:spcBef>
                <a:spcPts val="400"/>
              </a:spcBef>
              <a:spcAft>
                <a:spcPts val="0"/>
              </a:spcAft>
              <a:buSzPts val="1100"/>
              <a:buNone/>
              <a:defRPr sz="700"/>
            </a:lvl8pPr>
            <a:lvl9pPr indent="-228600" lvl="8" marL="4114800" algn="l">
              <a:lnSpc>
                <a:spcPct val="120000"/>
              </a:lnSpc>
              <a:spcBef>
                <a:spcPts val="400"/>
              </a:spcBef>
              <a:spcAft>
                <a:spcPts val="0"/>
              </a:spcAft>
              <a:buSzPts val="1100"/>
              <a:buNone/>
              <a:defRPr sz="700"/>
            </a:lvl9pPr>
          </a:lstStyle>
          <a:p/>
        </p:txBody>
      </p:sp>
      <p:sp>
        <p:nvSpPr>
          <p:cNvPr id="180" name="Google Shape;180;p28"/>
          <p:cNvSpPr txBox="1"/>
          <p:nvPr>
            <p:ph idx="7" type="body"/>
          </p:nvPr>
        </p:nvSpPr>
        <p:spPr>
          <a:xfrm>
            <a:off x="5826708" y="2859769"/>
            <a:ext cx="2482596" cy="432196"/>
          </a:xfrm>
          <a:prstGeom prst="rect">
            <a:avLst/>
          </a:prstGeom>
          <a:noFill/>
          <a:ln>
            <a:noFill/>
          </a:ln>
        </p:spPr>
        <p:txBody>
          <a:bodyPr anchorCtr="0" anchor="b" bIns="34275" lIns="68575" spcFirstLastPara="1" rIns="68575" wrap="square" tIns="34275">
            <a:noAutofit/>
          </a:bodyPr>
          <a:lstStyle>
            <a:lvl1pPr indent="-228600" lvl="0" marL="457200" algn="ctr">
              <a:lnSpc>
                <a:spcPct val="90000"/>
              </a:lnSpc>
              <a:spcBef>
                <a:spcPts val="800"/>
              </a:spcBef>
              <a:spcAft>
                <a:spcPts val="0"/>
              </a:spcAft>
              <a:buSzPts val="2600"/>
              <a:buNone/>
              <a:defRPr b="0" sz="1700">
                <a:solidFill>
                  <a:schemeClr val="accent1"/>
                </a:solidFill>
              </a:defRPr>
            </a:lvl1pPr>
            <a:lvl2pPr indent="-228600" lvl="1" marL="914400" algn="l">
              <a:lnSpc>
                <a:spcPct val="120000"/>
              </a:lnSpc>
              <a:spcBef>
                <a:spcPts val="400"/>
              </a:spcBef>
              <a:spcAft>
                <a:spcPts val="0"/>
              </a:spcAft>
              <a:buSzPts val="2400"/>
              <a:buNone/>
              <a:defRPr b="1" sz="1500"/>
            </a:lvl2pPr>
            <a:lvl3pPr indent="-228600" lvl="2" marL="1371600" algn="l">
              <a:lnSpc>
                <a:spcPct val="120000"/>
              </a:lnSpc>
              <a:spcBef>
                <a:spcPts val="400"/>
              </a:spcBef>
              <a:spcAft>
                <a:spcPts val="0"/>
              </a:spcAft>
              <a:buSzPts val="2200"/>
              <a:buNone/>
              <a:defRPr b="1" sz="1400"/>
            </a:lvl3pPr>
            <a:lvl4pPr indent="-228600" lvl="3" marL="1828800" algn="l">
              <a:lnSpc>
                <a:spcPct val="120000"/>
              </a:lnSpc>
              <a:spcBef>
                <a:spcPts val="400"/>
              </a:spcBef>
              <a:spcAft>
                <a:spcPts val="0"/>
              </a:spcAft>
              <a:buSzPts val="1900"/>
              <a:buNone/>
              <a:defRPr b="1" sz="1200"/>
            </a:lvl4pPr>
            <a:lvl5pPr indent="-228600" lvl="4" marL="2286000" algn="l">
              <a:lnSpc>
                <a:spcPct val="120000"/>
              </a:lnSpc>
              <a:spcBef>
                <a:spcPts val="400"/>
              </a:spcBef>
              <a:spcAft>
                <a:spcPts val="0"/>
              </a:spcAft>
              <a:buSzPts val="1900"/>
              <a:buNone/>
              <a:defRPr b="1" sz="1200"/>
            </a:lvl5pPr>
            <a:lvl6pPr indent="-228600" lvl="5" marL="2743200" algn="l">
              <a:lnSpc>
                <a:spcPct val="120000"/>
              </a:lnSpc>
              <a:spcBef>
                <a:spcPts val="400"/>
              </a:spcBef>
              <a:spcAft>
                <a:spcPts val="0"/>
              </a:spcAft>
              <a:buSzPts val="1900"/>
              <a:buNone/>
              <a:defRPr b="1" sz="1200"/>
            </a:lvl6pPr>
            <a:lvl7pPr indent="-228600" lvl="6" marL="3200400" algn="l">
              <a:lnSpc>
                <a:spcPct val="120000"/>
              </a:lnSpc>
              <a:spcBef>
                <a:spcPts val="400"/>
              </a:spcBef>
              <a:spcAft>
                <a:spcPts val="0"/>
              </a:spcAft>
              <a:buSzPts val="1900"/>
              <a:buNone/>
              <a:defRPr b="1" sz="1200"/>
            </a:lvl7pPr>
            <a:lvl8pPr indent="-228600" lvl="7" marL="3657600" algn="l">
              <a:lnSpc>
                <a:spcPct val="120000"/>
              </a:lnSpc>
              <a:spcBef>
                <a:spcPts val="400"/>
              </a:spcBef>
              <a:spcAft>
                <a:spcPts val="0"/>
              </a:spcAft>
              <a:buSzPts val="1900"/>
              <a:buNone/>
              <a:defRPr b="1" sz="1200"/>
            </a:lvl8pPr>
            <a:lvl9pPr indent="-228600" lvl="8" marL="4114800" algn="l">
              <a:lnSpc>
                <a:spcPct val="120000"/>
              </a:lnSpc>
              <a:spcBef>
                <a:spcPts val="400"/>
              </a:spcBef>
              <a:spcAft>
                <a:spcPts val="0"/>
              </a:spcAft>
              <a:buSzPts val="1900"/>
              <a:buNone/>
              <a:defRPr b="1" sz="1200"/>
            </a:lvl9pPr>
          </a:lstStyle>
          <a:p/>
        </p:txBody>
      </p:sp>
      <p:sp>
        <p:nvSpPr>
          <p:cNvPr id="181" name="Google Shape;181;p28"/>
          <p:cNvSpPr/>
          <p:nvPr>
            <p:ph idx="8" type="pic"/>
          </p:nvPr>
        </p:nvSpPr>
        <p:spPr>
          <a:xfrm>
            <a:off x="5826614" y="1547546"/>
            <a:ext cx="2482596" cy="1152897"/>
          </a:xfrm>
          <a:prstGeom prst="roundRect">
            <a:avLst>
              <a:gd fmla="val 0" name="adj"/>
            </a:avLst>
          </a:prstGeom>
          <a:noFill/>
          <a:ln cap="flat" cmpd="thinThick" w="57150">
            <a:solidFill>
              <a:srgbClr val="7F7F7F"/>
            </a:solidFill>
            <a:prstDash val="solid"/>
            <a:miter lim="800000"/>
            <a:headEnd len="sm" w="sm" type="none"/>
            <a:tailEnd len="sm" w="sm" type="none"/>
          </a:ln>
        </p:spPr>
      </p:sp>
      <p:sp>
        <p:nvSpPr>
          <p:cNvPr id="182" name="Google Shape;182;p28"/>
          <p:cNvSpPr txBox="1"/>
          <p:nvPr>
            <p:ph idx="9" type="body"/>
          </p:nvPr>
        </p:nvSpPr>
        <p:spPr>
          <a:xfrm>
            <a:off x="5826614" y="3291963"/>
            <a:ext cx="2482596" cy="738976"/>
          </a:xfrm>
          <a:prstGeom prst="rect">
            <a:avLst/>
          </a:prstGeom>
          <a:noFill/>
          <a:ln>
            <a:noFill/>
          </a:ln>
        </p:spPr>
        <p:txBody>
          <a:bodyPr anchorCtr="0" anchor="t" bIns="34275" lIns="68575" spcFirstLastPara="1" rIns="68575" wrap="square" tIns="34275">
            <a:normAutofit/>
          </a:bodyPr>
          <a:lstStyle>
            <a:lvl1pPr indent="-228600" lvl="0" marL="457200" algn="ctr">
              <a:lnSpc>
                <a:spcPct val="120000"/>
              </a:lnSpc>
              <a:spcBef>
                <a:spcPts val="800"/>
              </a:spcBef>
              <a:spcAft>
                <a:spcPts val="0"/>
              </a:spcAft>
              <a:buSzPts val="1700"/>
              <a:buNone/>
              <a:defRPr sz="1100"/>
            </a:lvl1pPr>
            <a:lvl2pPr indent="-228600" lvl="1" marL="914400" algn="l">
              <a:lnSpc>
                <a:spcPct val="120000"/>
              </a:lnSpc>
              <a:spcBef>
                <a:spcPts val="400"/>
              </a:spcBef>
              <a:spcAft>
                <a:spcPts val="0"/>
              </a:spcAft>
              <a:buSzPts val="1400"/>
              <a:buNone/>
              <a:defRPr sz="900"/>
            </a:lvl2pPr>
            <a:lvl3pPr indent="-228600" lvl="2" marL="1371600" algn="l">
              <a:lnSpc>
                <a:spcPct val="120000"/>
              </a:lnSpc>
              <a:spcBef>
                <a:spcPts val="400"/>
              </a:spcBef>
              <a:spcAft>
                <a:spcPts val="0"/>
              </a:spcAft>
              <a:buSzPts val="1200"/>
              <a:buNone/>
              <a:defRPr sz="800"/>
            </a:lvl3pPr>
            <a:lvl4pPr indent="-228600" lvl="3" marL="1828800" algn="l">
              <a:lnSpc>
                <a:spcPct val="120000"/>
              </a:lnSpc>
              <a:spcBef>
                <a:spcPts val="400"/>
              </a:spcBef>
              <a:spcAft>
                <a:spcPts val="0"/>
              </a:spcAft>
              <a:buSzPts val="1100"/>
              <a:buNone/>
              <a:defRPr sz="700"/>
            </a:lvl4pPr>
            <a:lvl5pPr indent="-228600" lvl="4" marL="2286000" algn="l">
              <a:lnSpc>
                <a:spcPct val="120000"/>
              </a:lnSpc>
              <a:spcBef>
                <a:spcPts val="400"/>
              </a:spcBef>
              <a:spcAft>
                <a:spcPts val="0"/>
              </a:spcAft>
              <a:buSzPts val="1100"/>
              <a:buNone/>
              <a:defRPr sz="700"/>
            </a:lvl5pPr>
            <a:lvl6pPr indent="-228600" lvl="5" marL="2743200" algn="l">
              <a:lnSpc>
                <a:spcPct val="120000"/>
              </a:lnSpc>
              <a:spcBef>
                <a:spcPts val="400"/>
              </a:spcBef>
              <a:spcAft>
                <a:spcPts val="0"/>
              </a:spcAft>
              <a:buSzPts val="1100"/>
              <a:buNone/>
              <a:defRPr sz="700"/>
            </a:lvl6pPr>
            <a:lvl7pPr indent="-228600" lvl="6" marL="3200400" algn="l">
              <a:lnSpc>
                <a:spcPct val="120000"/>
              </a:lnSpc>
              <a:spcBef>
                <a:spcPts val="400"/>
              </a:spcBef>
              <a:spcAft>
                <a:spcPts val="0"/>
              </a:spcAft>
              <a:buSzPts val="1100"/>
              <a:buNone/>
              <a:defRPr sz="700"/>
            </a:lvl7pPr>
            <a:lvl8pPr indent="-228600" lvl="7" marL="3657600" algn="l">
              <a:lnSpc>
                <a:spcPct val="120000"/>
              </a:lnSpc>
              <a:spcBef>
                <a:spcPts val="400"/>
              </a:spcBef>
              <a:spcAft>
                <a:spcPts val="0"/>
              </a:spcAft>
              <a:buSzPts val="1100"/>
              <a:buNone/>
              <a:defRPr sz="700"/>
            </a:lvl8pPr>
            <a:lvl9pPr indent="-228600" lvl="8" marL="4114800" algn="l">
              <a:lnSpc>
                <a:spcPct val="120000"/>
              </a:lnSpc>
              <a:spcBef>
                <a:spcPts val="400"/>
              </a:spcBef>
              <a:spcAft>
                <a:spcPts val="0"/>
              </a:spcAft>
              <a:buSzPts val="1100"/>
              <a:buNone/>
              <a:defRPr sz="700"/>
            </a:lvl9pPr>
          </a:lstStyle>
          <a:p/>
        </p:txBody>
      </p:sp>
      <p:sp>
        <p:nvSpPr>
          <p:cNvPr id="183" name="Google Shape;183;p28"/>
          <p:cNvSpPr txBox="1"/>
          <p:nvPr>
            <p:ph idx="10" type="dt"/>
          </p:nvPr>
        </p:nvSpPr>
        <p:spPr>
          <a:xfrm>
            <a:off x="5473562" y="4318000"/>
            <a:ext cx="2838450" cy="373853"/>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4" name="Google Shape;184;p28"/>
          <p:cNvSpPr txBox="1"/>
          <p:nvPr>
            <p:ph idx="11" type="ftr"/>
          </p:nvPr>
        </p:nvSpPr>
        <p:spPr>
          <a:xfrm>
            <a:off x="514351" y="4318000"/>
            <a:ext cx="4124789" cy="373853"/>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5" name="Google Shape;185;p28"/>
          <p:cNvSpPr txBox="1"/>
          <p:nvPr>
            <p:ph idx="12" type="sldNum"/>
          </p:nvPr>
        </p:nvSpPr>
        <p:spPr>
          <a:xfrm>
            <a:off x="4715341" y="4318000"/>
            <a:ext cx="680390" cy="373853"/>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6" name="Shape 186"/>
        <p:cNvGrpSpPr/>
        <p:nvPr/>
      </p:nvGrpSpPr>
      <p:grpSpPr>
        <a:xfrm>
          <a:off x="0" y="0"/>
          <a:ext cx="0" cy="0"/>
          <a:chOff x="0" y="0"/>
          <a:chExt cx="0" cy="0"/>
        </a:xfrm>
      </p:grpSpPr>
      <p:sp>
        <p:nvSpPr>
          <p:cNvPr id="187" name="Google Shape;187;p29"/>
          <p:cNvSpPr txBox="1"/>
          <p:nvPr>
            <p:ph type="title"/>
          </p:nvPr>
        </p:nvSpPr>
        <p:spPr>
          <a:xfrm>
            <a:off x="514351" y="514350"/>
            <a:ext cx="7797661" cy="863974"/>
          </a:xfrm>
          <a:prstGeom prst="rect">
            <a:avLst/>
          </a:prstGeom>
          <a:noFill/>
          <a:ln>
            <a:noFill/>
          </a:ln>
        </p:spPr>
        <p:txBody>
          <a:bodyPr anchorCtr="0" anchor="ctr" bIns="34275" lIns="68575" spcFirstLastPara="1" rIns="68575" wrap="square" tIns="34275">
            <a:normAutofit/>
          </a:bodyPr>
          <a:lstStyle>
            <a:lvl1pPr lvl="0" algn="r">
              <a:lnSpc>
                <a:spcPct val="90000"/>
              </a:lnSpc>
              <a:spcBef>
                <a:spcPts val="0"/>
              </a:spcBef>
              <a:spcAft>
                <a:spcPts val="0"/>
              </a:spcAft>
              <a:buClr>
                <a:schemeClr val="accent1"/>
              </a:buClr>
              <a:buSzPts val="4100"/>
              <a:buFont typeface="Impact"/>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88" name="Google Shape;188;p29"/>
          <p:cNvSpPr txBox="1"/>
          <p:nvPr>
            <p:ph idx="1" type="body"/>
          </p:nvPr>
        </p:nvSpPr>
        <p:spPr>
          <a:xfrm rot="5400000">
            <a:off x="3170669" y="-1108772"/>
            <a:ext cx="2483393" cy="7796030"/>
          </a:xfrm>
          <a:prstGeom prst="rect">
            <a:avLst/>
          </a:prstGeom>
          <a:noFill/>
          <a:ln>
            <a:noFill/>
          </a:ln>
        </p:spPr>
        <p:txBody>
          <a:bodyPr anchorCtr="0" anchor="t" bIns="34275" lIns="68575" spcFirstLastPara="1" rIns="68575" wrap="square" tIns="34275">
            <a:normAutofit/>
          </a:bodyPr>
          <a:lstStyle>
            <a:lvl1pPr indent="-368300" lvl="0" marL="457200" algn="l">
              <a:lnSpc>
                <a:spcPct val="120000"/>
              </a:lnSpc>
              <a:spcBef>
                <a:spcPts val="800"/>
              </a:spcBef>
              <a:spcAft>
                <a:spcPts val="0"/>
              </a:spcAft>
              <a:buSzPts val="2200"/>
              <a:buChar char="•"/>
              <a:defRPr/>
            </a:lvl1pPr>
            <a:lvl2pPr indent="-368300" lvl="1" marL="914400" algn="l">
              <a:lnSpc>
                <a:spcPct val="120000"/>
              </a:lnSpc>
              <a:spcBef>
                <a:spcPts val="400"/>
              </a:spcBef>
              <a:spcAft>
                <a:spcPts val="0"/>
              </a:spcAft>
              <a:buSzPts val="2200"/>
              <a:buChar char="•"/>
              <a:defRPr/>
            </a:lvl2pPr>
            <a:lvl3pPr indent="-368300" lvl="2" marL="1371600" algn="l">
              <a:lnSpc>
                <a:spcPct val="120000"/>
              </a:lnSpc>
              <a:spcBef>
                <a:spcPts val="400"/>
              </a:spcBef>
              <a:spcAft>
                <a:spcPts val="0"/>
              </a:spcAft>
              <a:buSzPts val="2200"/>
              <a:buChar char="•"/>
              <a:defRPr/>
            </a:lvl3pPr>
            <a:lvl4pPr indent="-368300" lvl="3" marL="1828800" algn="l">
              <a:lnSpc>
                <a:spcPct val="120000"/>
              </a:lnSpc>
              <a:spcBef>
                <a:spcPts val="400"/>
              </a:spcBef>
              <a:spcAft>
                <a:spcPts val="0"/>
              </a:spcAft>
              <a:buSzPts val="2200"/>
              <a:buChar char="•"/>
              <a:defRPr/>
            </a:lvl4pPr>
            <a:lvl5pPr indent="-368300" lvl="4" marL="2286000" algn="l">
              <a:lnSpc>
                <a:spcPct val="120000"/>
              </a:lnSpc>
              <a:spcBef>
                <a:spcPts val="400"/>
              </a:spcBef>
              <a:spcAft>
                <a:spcPts val="0"/>
              </a:spcAft>
              <a:buSzPts val="2200"/>
              <a:buChar char="•"/>
              <a:defRPr/>
            </a:lvl5pPr>
            <a:lvl6pPr indent="-368300" lvl="5" marL="2743200" algn="l">
              <a:lnSpc>
                <a:spcPct val="120000"/>
              </a:lnSpc>
              <a:spcBef>
                <a:spcPts val="400"/>
              </a:spcBef>
              <a:spcAft>
                <a:spcPts val="0"/>
              </a:spcAft>
              <a:buSzPts val="2200"/>
              <a:buChar char="•"/>
              <a:defRPr/>
            </a:lvl6pPr>
            <a:lvl7pPr indent="-368300" lvl="6" marL="3200400" algn="l">
              <a:lnSpc>
                <a:spcPct val="120000"/>
              </a:lnSpc>
              <a:spcBef>
                <a:spcPts val="400"/>
              </a:spcBef>
              <a:spcAft>
                <a:spcPts val="0"/>
              </a:spcAft>
              <a:buSzPts val="2200"/>
              <a:buChar char="•"/>
              <a:defRPr/>
            </a:lvl7pPr>
            <a:lvl8pPr indent="-368300" lvl="7" marL="3657600" algn="l">
              <a:lnSpc>
                <a:spcPct val="120000"/>
              </a:lnSpc>
              <a:spcBef>
                <a:spcPts val="400"/>
              </a:spcBef>
              <a:spcAft>
                <a:spcPts val="0"/>
              </a:spcAft>
              <a:buSzPts val="2200"/>
              <a:buChar char="•"/>
              <a:defRPr/>
            </a:lvl8pPr>
            <a:lvl9pPr indent="-368300" lvl="8" marL="4114800" algn="l">
              <a:lnSpc>
                <a:spcPct val="120000"/>
              </a:lnSpc>
              <a:spcBef>
                <a:spcPts val="400"/>
              </a:spcBef>
              <a:spcAft>
                <a:spcPts val="0"/>
              </a:spcAft>
              <a:buSzPts val="2200"/>
              <a:buChar char="•"/>
              <a:defRPr/>
            </a:lvl9pPr>
          </a:lstStyle>
          <a:p/>
        </p:txBody>
      </p:sp>
      <p:sp>
        <p:nvSpPr>
          <p:cNvPr id="189" name="Google Shape;189;p29"/>
          <p:cNvSpPr txBox="1"/>
          <p:nvPr>
            <p:ph idx="10" type="dt"/>
          </p:nvPr>
        </p:nvSpPr>
        <p:spPr>
          <a:xfrm>
            <a:off x="5473562" y="4318000"/>
            <a:ext cx="2838450" cy="373853"/>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0" name="Google Shape;190;p29"/>
          <p:cNvSpPr txBox="1"/>
          <p:nvPr>
            <p:ph idx="11" type="ftr"/>
          </p:nvPr>
        </p:nvSpPr>
        <p:spPr>
          <a:xfrm>
            <a:off x="514351" y="4318000"/>
            <a:ext cx="4124789" cy="373853"/>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1" name="Google Shape;191;p29"/>
          <p:cNvSpPr txBox="1"/>
          <p:nvPr>
            <p:ph idx="12" type="sldNum"/>
          </p:nvPr>
        </p:nvSpPr>
        <p:spPr>
          <a:xfrm>
            <a:off x="4715341" y="4318000"/>
            <a:ext cx="680390" cy="373853"/>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2" name="Shape 192"/>
        <p:cNvGrpSpPr/>
        <p:nvPr/>
      </p:nvGrpSpPr>
      <p:grpSpPr>
        <a:xfrm>
          <a:off x="0" y="0"/>
          <a:ext cx="0" cy="0"/>
          <a:chOff x="0" y="0"/>
          <a:chExt cx="0" cy="0"/>
        </a:xfrm>
      </p:grpSpPr>
      <p:sp>
        <p:nvSpPr>
          <p:cNvPr id="193" name="Google Shape;193;p30"/>
          <p:cNvSpPr txBox="1"/>
          <p:nvPr>
            <p:ph type="title"/>
          </p:nvPr>
        </p:nvSpPr>
        <p:spPr>
          <a:xfrm rot="5400000">
            <a:off x="5702844" y="1423402"/>
            <a:ext cx="3516589" cy="1698485"/>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accent1"/>
              </a:buClr>
              <a:buSzPts val="4100"/>
              <a:buFont typeface="Impact"/>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4" name="Google Shape;194;p30"/>
          <p:cNvSpPr txBox="1"/>
          <p:nvPr>
            <p:ph idx="1" type="body"/>
          </p:nvPr>
        </p:nvSpPr>
        <p:spPr>
          <a:xfrm rot="5400000">
            <a:off x="1720217" y="-691517"/>
            <a:ext cx="3516589" cy="5928323"/>
          </a:xfrm>
          <a:prstGeom prst="rect">
            <a:avLst/>
          </a:prstGeom>
          <a:noFill/>
          <a:ln>
            <a:noFill/>
          </a:ln>
        </p:spPr>
        <p:txBody>
          <a:bodyPr anchorCtr="0" anchor="t" bIns="34275" lIns="68575" spcFirstLastPara="1" rIns="68575" wrap="square" tIns="34275">
            <a:normAutofit/>
          </a:bodyPr>
          <a:lstStyle>
            <a:lvl1pPr indent="-368300" lvl="0" marL="457200" algn="l">
              <a:lnSpc>
                <a:spcPct val="120000"/>
              </a:lnSpc>
              <a:spcBef>
                <a:spcPts val="800"/>
              </a:spcBef>
              <a:spcAft>
                <a:spcPts val="0"/>
              </a:spcAft>
              <a:buSzPts val="2200"/>
              <a:buChar char="•"/>
              <a:defRPr/>
            </a:lvl1pPr>
            <a:lvl2pPr indent="-368300" lvl="1" marL="914400" algn="l">
              <a:lnSpc>
                <a:spcPct val="120000"/>
              </a:lnSpc>
              <a:spcBef>
                <a:spcPts val="400"/>
              </a:spcBef>
              <a:spcAft>
                <a:spcPts val="0"/>
              </a:spcAft>
              <a:buSzPts val="2200"/>
              <a:buChar char="•"/>
              <a:defRPr/>
            </a:lvl2pPr>
            <a:lvl3pPr indent="-368300" lvl="2" marL="1371600" algn="l">
              <a:lnSpc>
                <a:spcPct val="120000"/>
              </a:lnSpc>
              <a:spcBef>
                <a:spcPts val="400"/>
              </a:spcBef>
              <a:spcAft>
                <a:spcPts val="0"/>
              </a:spcAft>
              <a:buSzPts val="2200"/>
              <a:buChar char="•"/>
              <a:defRPr/>
            </a:lvl3pPr>
            <a:lvl4pPr indent="-368300" lvl="3" marL="1828800" algn="l">
              <a:lnSpc>
                <a:spcPct val="120000"/>
              </a:lnSpc>
              <a:spcBef>
                <a:spcPts val="400"/>
              </a:spcBef>
              <a:spcAft>
                <a:spcPts val="0"/>
              </a:spcAft>
              <a:buSzPts val="2200"/>
              <a:buChar char="•"/>
              <a:defRPr/>
            </a:lvl4pPr>
            <a:lvl5pPr indent="-368300" lvl="4" marL="2286000" algn="l">
              <a:lnSpc>
                <a:spcPct val="120000"/>
              </a:lnSpc>
              <a:spcBef>
                <a:spcPts val="400"/>
              </a:spcBef>
              <a:spcAft>
                <a:spcPts val="0"/>
              </a:spcAft>
              <a:buSzPts val="2200"/>
              <a:buChar char="•"/>
              <a:defRPr/>
            </a:lvl5pPr>
            <a:lvl6pPr indent="-368300" lvl="5" marL="2743200" algn="l">
              <a:lnSpc>
                <a:spcPct val="120000"/>
              </a:lnSpc>
              <a:spcBef>
                <a:spcPts val="400"/>
              </a:spcBef>
              <a:spcAft>
                <a:spcPts val="0"/>
              </a:spcAft>
              <a:buSzPts val="2200"/>
              <a:buChar char="•"/>
              <a:defRPr/>
            </a:lvl6pPr>
            <a:lvl7pPr indent="-368300" lvl="6" marL="3200400" algn="l">
              <a:lnSpc>
                <a:spcPct val="120000"/>
              </a:lnSpc>
              <a:spcBef>
                <a:spcPts val="400"/>
              </a:spcBef>
              <a:spcAft>
                <a:spcPts val="0"/>
              </a:spcAft>
              <a:buSzPts val="2200"/>
              <a:buChar char="•"/>
              <a:defRPr/>
            </a:lvl7pPr>
            <a:lvl8pPr indent="-368300" lvl="7" marL="3657600" algn="l">
              <a:lnSpc>
                <a:spcPct val="120000"/>
              </a:lnSpc>
              <a:spcBef>
                <a:spcPts val="400"/>
              </a:spcBef>
              <a:spcAft>
                <a:spcPts val="0"/>
              </a:spcAft>
              <a:buSzPts val="2200"/>
              <a:buChar char="•"/>
              <a:defRPr/>
            </a:lvl8pPr>
            <a:lvl9pPr indent="-368300" lvl="8" marL="4114800" algn="l">
              <a:lnSpc>
                <a:spcPct val="120000"/>
              </a:lnSpc>
              <a:spcBef>
                <a:spcPts val="400"/>
              </a:spcBef>
              <a:spcAft>
                <a:spcPts val="0"/>
              </a:spcAft>
              <a:buSzPts val="2200"/>
              <a:buChar char="•"/>
              <a:defRPr/>
            </a:lvl9pPr>
          </a:lstStyle>
          <a:p/>
        </p:txBody>
      </p:sp>
      <p:sp>
        <p:nvSpPr>
          <p:cNvPr id="195" name="Google Shape;195;p30"/>
          <p:cNvSpPr txBox="1"/>
          <p:nvPr>
            <p:ph idx="10" type="dt"/>
          </p:nvPr>
        </p:nvSpPr>
        <p:spPr>
          <a:xfrm>
            <a:off x="5473562" y="4318000"/>
            <a:ext cx="2838450" cy="373853"/>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6" name="Google Shape;196;p30"/>
          <p:cNvSpPr txBox="1"/>
          <p:nvPr>
            <p:ph idx="11" type="ftr"/>
          </p:nvPr>
        </p:nvSpPr>
        <p:spPr>
          <a:xfrm>
            <a:off x="514351" y="4318000"/>
            <a:ext cx="4124789" cy="373853"/>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7" name="Google Shape;197;p30"/>
          <p:cNvSpPr txBox="1"/>
          <p:nvPr>
            <p:ph idx="12" type="sldNum"/>
          </p:nvPr>
        </p:nvSpPr>
        <p:spPr>
          <a:xfrm>
            <a:off x="4715341" y="4318000"/>
            <a:ext cx="680390" cy="373853"/>
          </a:xfrm>
          <a:prstGeom prst="rect">
            <a:avLst/>
          </a:prstGeom>
          <a:noFill/>
          <a:ln>
            <a:noFill/>
          </a:ln>
        </p:spPr>
        <p:txBody>
          <a:bodyPr anchorCtr="0" anchor="ctr" bIns="34275" lIns="68575" spcFirstLastPara="1" rIns="68575" wrap="square" tIns="3427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800"/>
              <a:buNone/>
              <a:defRPr sz="3800"/>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Clr>
                <a:schemeClr val="accent5"/>
              </a:buClr>
              <a:buSzPts val="2100"/>
              <a:buNone/>
              <a:defRPr sz="2100">
                <a:solidFill>
                  <a:schemeClr val="accent5"/>
                </a:solidFill>
              </a:defRPr>
            </a:lvl1pPr>
            <a:lvl2pPr lvl="1" rtl="0" algn="ctr">
              <a:lnSpc>
                <a:spcPct val="100000"/>
              </a:lnSpc>
              <a:spcBef>
                <a:spcPts val="0"/>
              </a:spcBef>
              <a:spcAft>
                <a:spcPts val="0"/>
              </a:spcAft>
              <a:buClr>
                <a:schemeClr val="accent5"/>
              </a:buClr>
              <a:buSzPts val="2100"/>
              <a:buNone/>
              <a:defRPr sz="2100">
                <a:solidFill>
                  <a:schemeClr val="accent5"/>
                </a:solidFill>
              </a:defRPr>
            </a:lvl2pPr>
            <a:lvl3pPr lvl="2" rtl="0" algn="ctr">
              <a:lnSpc>
                <a:spcPct val="100000"/>
              </a:lnSpc>
              <a:spcBef>
                <a:spcPts val="0"/>
              </a:spcBef>
              <a:spcAft>
                <a:spcPts val="0"/>
              </a:spcAft>
              <a:buClr>
                <a:schemeClr val="accent5"/>
              </a:buClr>
              <a:buSzPts val="2100"/>
              <a:buNone/>
              <a:defRPr sz="2100">
                <a:solidFill>
                  <a:schemeClr val="accent5"/>
                </a:solidFill>
              </a:defRPr>
            </a:lvl3pPr>
            <a:lvl4pPr lvl="3" rtl="0" algn="ctr">
              <a:lnSpc>
                <a:spcPct val="100000"/>
              </a:lnSpc>
              <a:spcBef>
                <a:spcPts val="0"/>
              </a:spcBef>
              <a:spcAft>
                <a:spcPts val="0"/>
              </a:spcAft>
              <a:buClr>
                <a:schemeClr val="accent5"/>
              </a:buClr>
              <a:buSzPts val="2100"/>
              <a:buNone/>
              <a:defRPr sz="2100">
                <a:solidFill>
                  <a:schemeClr val="accent5"/>
                </a:solidFill>
              </a:defRPr>
            </a:lvl4pPr>
            <a:lvl5pPr lvl="4" rtl="0" algn="ctr">
              <a:lnSpc>
                <a:spcPct val="100000"/>
              </a:lnSpc>
              <a:spcBef>
                <a:spcPts val="0"/>
              </a:spcBef>
              <a:spcAft>
                <a:spcPts val="0"/>
              </a:spcAft>
              <a:buClr>
                <a:schemeClr val="accent5"/>
              </a:buClr>
              <a:buSzPts val="2100"/>
              <a:buNone/>
              <a:defRPr sz="2100">
                <a:solidFill>
                  <a:schemeClr val="accent5"/>
                </a:solidFill>
              </a:defRPr>
            </a:lvl5pPr>
            <a:lvl6pPr lvl="5" rtl="0" algn="ctr">
              <a:lnSpc>
                <a:spcPct val="100000"/>
              </a:lnSpc>
              <a:spcBef>
                <a:spcPts val="0"/>
              </a:spcBef>
              <a:spcAft>
                <a:spcPts val="0"/>
              </a:spcAft>
              <a:buClr>
                <a:schemeClr val="accent5"/>
              </a:buClr>
              <a:buSzPts val="2100"/>
              <a:buNone/>
              <a:defRPr sz="2100">
                <a:solidFill>
                  <a:schemeClr val="accent5"/>
                </a:solidFill>
              </a:defRPr>
            </a:lvl6pPr>
            <a:lvl7pPr lvl="6" rtl="0" algn="ctr">
              <a:lnSpc>
                <a:spcPct val="100000"/>
              </a:lnSpc>
              <a:spcBef>
                <a:spcPts val="0"/>
              </a:spcBef>
              <a:spcAft>
                <a:spcPts val="0"/>
              </a:spcAft>
              <a:buClr>
                <a:schemeClr val="accent5"/>
              </a:buClr>
              <a:buSzPts val="2100"/>
              <a:buNone/>
              <a:defRPr sz="2100">
                <a:solidFill>
                  <a:schemeClr val="accent5"/>
                </a:solidFill>
              </a:defRPr>
            </a:lvl7pPr>
            <a:lvl8pPr lvl="7" rtl="0" algn="ctr">
              <a:lnSpc>
                <a:spcPct val="100000"/>
              </a:lnSpc>
              <a:spcBef>
                <a:spcPts val="0"/>
              </a:spcBef>
              <a:spcAft>
                <a:spcPts val="0"/>
              </a:spcAft>
              <a:buClr>
                <a:schemeClr val="accent5"/>
              </a:buClr>
              <a:buSzPts val="2100"/>
              <a:buNone/>
              <a:defRPr sz="2100">
                <a:solidFill>
                  <a:schemeClr val="accent5"/>
                </a:solidFill>
              </a:defRPr>
            </a:lvl8pPr>
            <a:lvl9pPr lvl="8" rtl="0"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 Type="http://schemas.openxmlformats.org/officeDocument/2006/relationships/image" Target="../media/image2.png"/><Relationship Id="rId2" Type="http://schemas.openxmlformats.org/officeDocument/2006/relationships/image" Target="../media/image4.jpg"/><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5" Type="http://schemas.openxmlformats.org/officeDocument/2006/relationships/slideLayout" Target="../slideLayouts/slideLayout24.xml"/><Relationship Id="rId14" Type="http://schemas.openxmlformats.org/officeDocument/2006/relationships/slideLayout" Target="../slideLayouts/slideLayout23.xml"/><Relationship Id="rId17" Type="http://schemas.openxmlformats.org/officeDocument/2006/relationships/slideLayout" Target="../slideLayouts/slideLayout26.xml"/><Relationship Id="rId16" Type="http://schemas.openxmlformats.org/officeDocument/2006/relationships/slideLayout" Target="../slideLayouts/slideLayout25.xml"/><Relationship Id="rId5" Type="http://schemas.openxmlformats.org/officeDocument/2006/relationships/slideLayout" Target="../slideLayouts/slideLayout14.xml"/><Relationship Id="rId19" Type="http://schemas.openxmlformats.org/officeDocument/2006/relationships/slideLayout" Target="../slideLayouts/slideLayout28.xml"/><Relationship Id="rId6" Type="http://schemas.openxmlformats.org/officeDocument/2006/relationships/slideLayout" Target="../slideLayouts/slideLayout15.xml"/><Relationship Id="rId18" Type="http://schemas.openxmlformats.org/officeDocument/2006/relationships/slideLayout" Target="../slideLayouts/slideLayout27.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rtl="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1"/>
                </a:solidFill>
                <a:latin typeface="Roboto"/>
                <a:ea typeface="Roboto"/>
                <a:cs typeface="Roboto"/>
                <a:sym typeface="Roboto"/>
              </a:defRPr>
            </a:lvl1pPr>
            <a:lvl2pPr lvl="1" rtl="0" algn="r">
              <a:buNone/>
              <a:defRPr sz="1000">
                <a:solidFill>
                  <a:schemeClr val="dk1"/>
                </a:solidFill>
                <a:latin typeface="Roboto"/>
                <a:ea typeface="Roboto"/>
                <a:cs typeface="Roboto"/>
                <a:sym typeface="Roboto"/>
              </a:defRPr>
            </a:lvl2pPr>
            <a:lvl3pPr lvl="2" rtl="0" algn="r">
              <a:buNone/>
              <a:defRPr sz="1000">
                <a:solidFill>
                  <a:schemeClr val="dk1"/>
                </a:solidFill>
                <a:latin typeface="Roboto"/>
                <a:ea typeface="Roboto"/>
                <a:cs typeface="Roboto"/>
                <a:sym typeface="Roboto"/>
              </a:defRPr>
            </a:lvl3pPr>
            <a:lvl4pPr lvl="3" rtl="0" algn="r">
              <a:buNone/>
              <a:defRPr sz="1000">
                <a:solidFill>
                  <a:schemeClr val="dk1"/>
                </a:solidFill>
                <a:latin typeface="Roboto"/>
                <a:ea typeface="Roboto"/>
                <a:cs typeface="Roboto"/>
                <a:sym typeface="Roboto"/>
              </a:defRPr>
            </a:lvl4pPr>
            <a:lvl5pPr lvl="4" rtl="0" algn="r">
              <a:buNone/>
              <a:defRPr sz="1000">
                <a:solidFill>
                  <a:schemeClr val="dk1"/>
                </a:solidFill>
                <a:latin typeface="Roboto"/>
                <a:ea typeface="Roboto"/>
                <a:cs typeface="Roboto"/>
                <a:sym typeface="Roboto"/>
              </a:defRPr>
            </a:lvl5pPr>
            <a:lvl6pPr lvl="5" rtl="0" algn="r">
              <a:buNone/>
              <a:defRPr sz="1000">
                <a:solidFill>
                  <a:schemeClr val="dk1"/>
                </a:solidFill>
                <a:latin typeface="Roboto"/>
                <a:ea typeface="Roboto"/>
                <a:cs typeface="Roboto"/>
                <a:sym typeface="Roboto"/>
              </a:defRPr>
            </a:lvl6pPr>
            <a:lvl7pPr lvl="6" rtl="0" algn="r">
              <a:buNone/>
              <a:defRPr sz="1000">
                <a:solidFill>
                  <a:schemeClr val="dk1"/>
                </a:solidFill>
                <a:latin typeface="Roboto"/>
                <a:ea typeface="Roboto"/>
                <a:cs typeface="Roboto"/>
                <a:sym typeface="Roboto"/>
              </a:defRPr>
            </a:lvl7pPr>
            <a:lvl8pPr lvl="7" rtl="0" algn="r">
              <a:buNone/>
              <a:defRPr sz="1000">
                <a:solidFill>
                  <a:schemeClr val="dk1"/>
                </a:solidFill>
                <a:latin typeface="Roboto"/>
                <a:ea typeface="Roboto"/>
                <a:cs typeface="Roboto"/>
                <a:sym typeface="Roboto"/>
              </a:defRPr>
            </a:lvl8pPr>
            <a:lvl9pPr lvl="8" rtl="0"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9" name="Shape 59"/>
        <p:cNvGrpSpPr/>
        <p:nvPr/>
      </p:nvGrpSpPr>
      <p:grpSpPr>
        <a:xfrm>
          <a:off x="0" y="0"/>
          <a:ext cx="0" cy="0"/>
          <a:chOff x="0" y="0"/>
          <a:chExt cx="0" cy="0"/>
        </a:xfrm>
      </p:grpSpPr>
      <p:pic>
        <p:nvPicPr>
          <p:cNvPr descr="Brickwork-HD-R1a.jpg" id="60" name="Google Shape;60;p13"/>
          <p:cNvPicPr preferRelativeResize="0"/>
          <p:nvPr/>
        </p:nvPicPr>
        <p:blipFill rotWithShape="1">
          <a:blip r:embed="rId2">
            <a:alphaModFix/>
          </a:blip>
          <a:srcRect b="0" l="0" r="0" t="0"/>
          <a:stretch/>
        </p:blipFill>
        <p:spPr>
          <a:xfrm>
            <a:off x="0" y="0"/>
            <a:ext cx="9144000" cy="5143500"/>
          </a:xfrm>
          <a:prstGeom prst="rect">
            <a:avLst/>
          </a:prstGeom>
          <a:noFill/>
          <a:ln>
            <a:noFill/>
          </a:ln>
        </p:spPr>
      </p:pic>
      <p:grpSp>
        <p:nvGrpSpPr>
          <p:cNvPr id="61" name="Google Shape;61;p13"/>
          <p:cNvGrpSpPr/>
          <p:nvPr/>
        </p:nvGrpSpPr>
        <p:grpSpPr>
          <a:xfrm>
            <a:off x="-19048" y="0"/>
            <a:ext cx="9004012" cy="4983061"/>
            <a:chOff x="-25397" y="0"/>
            <a:chExt cx="12005350" cy="6644081"/>
          </a:xfrm>
        </p:grpSpPr>
        <p:sp>
          <p:nvSpPr>
            <p:cNvPr id="62" name="Google Shape;62;p13"/>
            <p:cNvSpPr/>
            <p:nvPr/>
          </p:nvSpPr>
          <p:spPr>
            <a:xfrm>
              <a:off x="1" y="0"/>
              <a:ext cx="11979952" cy="6644081"/>
            </a:xfrm>
            <a:prstGeom prst="rect">
              <a:avLst/>
            </a:prstGeom>
            <a:blipFill rotWithShape="1">
              <a:blip r:embed="rId1">
                <a:alphaModFix/>
              </a:blip>
              <a:stretch>
                <a:fillRect b="0" l="0" r="0" t="0"/>
              </a:stretch>
            </a:blipFill>
            <a:ln>
              <a:noFill/>
            </a:ln>
            <a:effectLst>
              <a:outerShdw blurRad="98425" rotWithShape="0" algn="tl" dir="4380000" dist="76200">
                <a:srgbClr val="000000">
                  <a:alpha val="67843"/>
                </a:srgbClr>
              </a:outerShdw>
            </a:effectLst>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3" name="Google Shape;63;p13"/>
            <p:cNvSpPr/>
            <p:nvPr/>
          </p:nvSpPr>
          <p:spPr>
            <a:xfrm>
              <a:off x="-25397" y="0"/>
              <a:ext cx="11773291" cy="6419514"/>
            </a:xfrm>
            <a:custGeom>
              <a:rect b="b" l="l" r="r" t="t"/>
              <a:pathLst>
                <a:path extrusionOk="0" h="6419514" w="11773291">
                  <a:moveTo>
                    <a:pt x="11750059" y="0"/>
                  </a:moveTo>
                  <a:lnTo>
                    <a:pt x="11773291" y="6419514"/>
                  </a:lnTo>
                  <a:lnTo>
                    <a:pt x="0" y="6411047"/>
                  </a:lnTo>
                </a:path>
              </a:pathLst>
            </a:custGeom>
            <a:noFill/>
            <a:ln cap="flat" cmpd="sng" w="82550">
              <a:solidFill>
                <a:srgbClr val="7F7F7F"/>
              </a:solidFill>
              <a:prstDash val="solid"/>
              <a:miter lim="800000"/>
              <a:headEnd len="sm" w="sm" type="none"/>
              <a:tailEnd len="sm" w="sm" type="none"/>
            </a:ln>
          </p:spPr>
        </p:sp>
        <p:sp>
          <p:nvSpPr>
            <p:cNvPr id="64" name="Google Shape;64;p13"/>
            <p:cNvSpPr/>
            <p:nvPr/>
          </p:nvSpPr>
          <p:spPr>
            <a:xfrm>
              <a:off x="1" y="5600215"/>
              <a:ext cx="11706512" cy="780581"/>
            </a:xfrm>
            <a:prstGeom prst="rect">
              <a:avLst/>
            </a:prstGeom>
            <a:gradFill>
              <a:gsLst>
                <a:gs pos="0">
                  <a:schemeClr val="accent1"/>
                </a:gs>
                <a:gs pos="34000">
                  <a:schemeClr val="accent1"/>
                </a:gs>
                <a:gs pos="100000">
                  <a:srgbClr val="5C0607"/>
                </a:gs>
              </a:gsLst>
              <a:path path="circle">
                <a:fillToRect b="50%" l="50%" r="50%" t="50%"/>
              </a:path>
              <a:tileRect/>
            </a:gra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65" name="Google Shape;65;p13"/>
          <p:cNvSpPr txBox="1"/>
          <p:nvPr>
            <p:ph type="title"/>
          </p:nvPr>
        </p:nvSpPr>
        <p:spPr>
          <a:xfrm>
            <a:off x="514351" y="514350"/>
            <a:ext cx="7797661" cy="863974"/>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accent1"/>
              </a:buClr>
              <a:buSzPts val="4100"/>
              <a:buFont typeface="Impact"/>
              <a:buNone/>
              <a:defRPr b="0" i="0" sz="4100" u="none" cap="none" strike="noStrike">
                <a:solidFill>
                  <a:schemeClr val="accent1"/>
                </a:solidFill>
                <a:latin typeface="Impact"/>
                <a:ea typeface="Impact"/>
                <a:cs typeface="Impact"/>
                <a:sym typeface="Impac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66" name="Google Shape;66;p13"/>
          <p:cNvSpPr txBox="1"/>
          <p:nvPr>
            <p:ph idx="1" type="body"/>
          </p:nvPr>
        </p:nvSpPr>
        <p:spPr>
          <a:xfrm>
            <a:off x="514350" y="1547547"/>
            <a:ext cx="7797662" cy="2483392"/>
          </a:xfrm>
          <a:prstGeom prst="rect">
            <a:avLst/>
          </a:prstGeom>
          <a:noFill/>
          <a:ln>
            <a:noFill/>
          </a:ln>
        </p:spPr>
        <p:txBody>
          <a:bodyPr anchorCtr="0" anchor="ctr" bIns="34275" lIns="68575" spcFirstLastPara="1" rIns="68575" wrap="square" tIns="34275">
            <a:normAutofit/>
          </a:bodyPr>
          <a:lstStyle>
            <a:lvl1pPr indent="-381000" lvl="0" marL="457200" marR="0" rtl="0" algn="l">
              <a:lnSpc>
                <a:spcPct val="120000"/>
              </a:lnSpc>
              <a:spcBef>
                <a:spcPts val="800"/>
              </a:spcBef>
              <a:spcAft>
                <a:spcPts val="0"/>
              </a:spcAft>
              <a:buClr>
                <a:schemeClr val="accent1"/>
              </a:buClr>
              <a:buSzPts val="2400"/>
              <a:buFont typeface="Arial"/>
              <a:buChar char="•"/>
              <a:defRPr b="0" i="0" sz="1500" u="none" cap="none" strike="noStrike">
                <a:solidFill>
                  <a:schemeClr val="dk1"/>
                </a:solidFill>
                <a:latin typeface="Impact"/>
                <a:ea typeface="Impact"/>
                <a:cs typeface="Impact"/>
                <a:sym typeface="Impact"/>
              </a:defRPr>
            </a:lvl1pPr>
            <a:lvl2pPr indent="-368300" lvl="1" marL="914400" marR="0" rtl="0" algn="l">
              <a:lnSpc>
                <a:spcPct val="120000"/>
              </a:lnSpc>
              <a:spcBef>
                <a:spcPts val="400"/>
              </a:spcBef>
              <a:spcAft>
                <a:spcPts val="0"/>
              </a:spcAft>
              <a:buClr>
                <a:schemeClr val="accent1"/>
              </a:buClr>
              <a:buSzPts val="2200"/>
              <a:buFont typeface="Arial"/>
              <a:buChar char="•"/>
              <a:defRPr b="0" i="0" sz="1400" u="none" cap="none" strike="noStrike">
                <a:solidFill>
                  <a:schemeClr val="dk1"/>
                </a:solidFill>
                <a:latin typeface="Impact"/>
                <a:ea typeface="Impact"/>
                <a:cs typeface="Impact"/>
                <a:sym typeface="Impact"/>
              </a:defRPr>
            </a:lvl2pPr>
            <a:lvl3pPr indent="-349250" lvl="2" marL="1371600" marR="0" rtl="0" algn="l">
              <a:lnSpc>
                <a:spcPct val="120000"/>
              </a:lnSpc>
              <a:spcBef>
                <a:spcPts val="400"/>
              </a:spcBef>
              <a:spcAft>
                <a:spcPts val="0"/>
              </a:spcAft>
              <a:buClr>
                <a:schemeClr val="accent1"/>
              </a:buClr>
              <a:buSzPts val="1900"/>
              <a:buFont typeface="Arial"/>
              <a:buChar char="•"/>
              <a:defRPr b="0" i="0" sz="1200" u="none" cap="none" strike="noStrike">
                <a:solidFill>
                  <a:schemeClr val="dk1"/>
                </a:solidFill>
                <a:latin typeface="Impact"/>
                <a:ea typeface="Impact"/>
                <a:cs typeface="Impact"/>
                <a:sym typeface="Impact"/>
              </a:defRPr>
            </a:lvl3pPr>
            <a:lvl4pPr indent="-336550" lvl="3" marL="1828800" marR="0" rtl="0" algn="l">
              <a:lnSpc>
                <a:spcPct val="120000"/>
              </a:lnSpc>
              <a:spcBef>
                <a:spcPts val="400"/>
              </a:spcBef>
              <a:spcAft>
                <a:spcPts val="0"/>
              </a:spcAft>
              <a:buClr>
                <a:schemeClr val="accent1"/>
              </a:buClr>
              <a:buSzPts val="1700"/>
              <a:buFont typeface="Arial"/>
              <a:buChar char="•"/>
              <a:defRPr b="0" i="0" sz="1100" u="none" cap="none" strike="noStrike">
                <a:solidFill>
                  <a:schemeClr val="dk1"/>
                </a:solidFill>
                <a:latin typeface="Impact"/>
                <a:ea typeface="Impact"/>
                <a:cs typeface="Impact"/>
                <a:sym typeface="Impact"/>
              </a:defRPr>
            </a:lvl4pPr>
            <a:lvl5pPr indent="-336550" lvl="4" marL="2286000" marR="0" rtl="0" algn="l">
              <a:lnSpc>
                <a:spcPct val="120000"/>
              </a:lnSpc>
              <a:spcBef>
                <a:spcPts val="400"/>
              </a:spcBef>
              <a:spcAft>
                <a:spcPts val="0"/>
              </a:spcAft>
              <a:buClr>
                <a:schemeClr val="accent1"/>
              </a:buClr>
              <a:buSzPts val="1700"/>
              <a:buFont typeface="Arial"/>
              <a:buChar char="•"/>
              <a:defRPr b="0" i="0" sz="1100" u="none" cap="none" strike="noStrike">
                <a:solidFill>
                  <a:schemeClr val="dk1"/>
                </a:solidFill>
                <a:latin typeface="Impact"/>
                <a:ea typeface="Impact"/>
                <a:cs typeface="Impact"/>
                <a:sym typeface="Impact"/>
              </a:defRPr>
            </a:lvl5pPr>
            <a:lvl6pPr indent="-336550" lvl="5" marL="2743200" marR="0" rtl="0" algn="l">
              <a:lnSpc>
                <a:spcPct val="120000"/>
              </a:lnSpc>
              <a:spcBef>
                <a:spcPts val="400"/>
              </a:spcBef>
              <a:spcAft>
                <a:spcPts val="0"/>
              </a:spcAft>
              <a:buClr>
                <a:schemeClr val="accent1"/>
              </a:buClr>
              <a:buSzPts val="1700"/>
              <a:buFont typeface="Arial"/>
              <a:buChar char="•"/>
              <a:defRPr b="0" i="0" sz="1100" u="none" cap="none" strike="noStrike">
                <a:solidFill>
                  <a:schemeClr val="dk1"/>
                </a:solidFill>
                <a:latin typeface="Impact"/>
                <a:ea typeface="Impact"/>
                <a:cs typeface="Impact"/>
                <a:sym typeface="Impact"/>
              </a:defRPr>
            </a:lvl6pPr>
            <a:lvl7pPr indent="-336550" lvl="6" marL="3200400" marR="0" rtl="0" algn="l">
              <a:lnSpc>
                <a:spcPct val="120000"/>
              </a:lnSpc>
              <a:spcBef>
                <a:spcPts val="400"/>
              </a:spcBef>
              <a:spcAft>
                <a:spcPts val="0"/>
              </a:spcAft>
              <a:buClr>
                <a:schemeClr val="accent1"/>
              </a:buClr>
              <a:buSzPts val="1700"/>
              <a:buFont typeface="Arial"/>
              <a:buChar char="•"/>
              <a:defRPr b="0" i="0" sz="1100" u="none" cap="none" strike="noStrike">
                <a:solidFill>
                  <a:schemeClr val="dk1"/>
                </a:solidFill>
                <a:latin typeface="Impact"/>
                <a:ea typeface="Impact"/>
                <a:cs typeface="Impact"/>
                <a:sym typeface="Impact"/>
              </a:defRPr>
            </a:lvl7pPr>
            <a:lvl8pPr indent="-336550" lvl="7" marL="3657600" marR="0" rtl="0" algn="l">
              <a:lnSpc>
                <a:spcPct val="120000"/>
              </a:lnSpc>
              <a:spcBef>
                <a:spcPts val="400"/>
              </a:spcBef>
              <a:spcAft>
                <a:spcPts val="0"/>
              </a:spcAft>
              <a:buClr>
                <a:schemeClr val="accent1"/>
              </a:buClr>
              <a:buSzPts val="1700"/>
              <a:buFont typeface="Arial"/>
              <a:buChar char="•"/>
              <a:defRPr b="0" i="0" sz="1100" u="none" cap="none" strike="noStrike">
                <a:solidFill>
                  <a:schemeClr val="dk1"/>
                </a:solidFill>
                <a:latin typeface="Impact"/>
                <a:ea typeface="Impact"/>
                <a:cs typeface="Impact"/>
                <a:sym typeface="Impact"/>
              </a:defRPr>
            </a:lvl8pPr>
            <a:lvl9pPr indent="-336550" lvl="8" marL="4114800" marR="0" rtl="0" algn="l">
              <a:lnSpc>
                <a:spcPct val="120000"/>
              </a:lnSpc>
              <a:spcBef>
                <a:spcPts val="400"/>
              </a:spcBef>
              <a:spcAft>
                <a:spcPts val="0"/>
              </a:spcAft>
              <a:buClr>
                <a:schemeClr val="accent1"/>
              </a:buClr>
              <a:buSzPts val="1700"/>
              <a:buFont typeface="Arial"/>
              <a:buChar char="•"/>
              <a:defRPr b="0" i="0" sz="1100" u="none" cap="none" strike="noStrike">
                <a:solidFill>
                  <a:schemeClr val="dk1"/>
                </a:solidFill>
                <a:latin typeface="Impact"/>
                <a:ea typeface="Impact"/>
                <a:cs typeface="Impact"/>
                <a:sym typeface="Impact"/>
              </a:defRPr>
            </a:lvl9pPr>
          </a:lstStyle>
          <a:p/>
        </p:txBody>
      </p:sp>
      <p:sp>
        <p:nvSpPr>
          <p:cNvPr id="67" name="Google Shape;67;p13"/>
          <p:cNvSpPr txBox="1"/>
          <p:nvPr>
            <p:ph idx="10" type="dt"/>
          </p:nvPr>
        </p:nvSpPr>
        <p:spPr>
          <a:xfrm>
            <a:off x="5473562" y="4318000"/>
            <a:ext cx="2838450" cy="373853"/>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100"/>
              <a:buNone/>
              <a:defRPr b="0" i="0" sz="2400" u="none" cap="none" strike="noStrike">
                <a:solidFill>
                  <a:srgbClr val="5C0607"/>
                </a:solidFill>
                <a:latin typeface="Impact"/>
                <a:ea typeface="Impact"/>
                <a:cs typeface="Impact"/>
                <a:sym typeface="Impact"/>
              </a:defRPr>
            </a:lvl1pPr>
            <a:lvl2pPr lvl="1" marR="0" rtl="0" algn="l">
              <a:spcBef>
                <a:spcPts val="0"/>
              </a:spcBef>
              <a:spcAft>
                <a:spcPts val="0"/>
              </a:spcAft>
              <a:buSzPts val="1100"/>
              <a:buNone/>
              <a:defRPr b="0" i="0" sz="1400" u="none" cap="none" strike="noStrike">
                <a:solidFill>
                  <a:schemeClr val="dk1"/>
                </a:solidFill>
                <a:latin typeface="Impact"/>
                <a:ea typeface="Impact"/>
                <a:cs typeface="Impact"/>
                <a:sym typeface="Impact"/>
              </a:defRPr>
            </a:lvl2pPr>
            <a:lvl3pPr lvl="2" marR="0" rtl="0" algn="l">
              <a:spcBef>
                <a:spcPts val="0"/>
              </a:spcBef>
              <a:spcAft>
                <a:spcPts val="0"/>
              </a:spcAft>
              <a:buSzPts val="1100"/>
              <a:buNone/>
              <a:defRPr b="0" i="0" sz="1400" u="none" cap="none" strike="noStrike">
                <a:solidFill>
                  <a:schemeClr val="dk1"/>
                </a:solidFill>
                <a:latin typeface="Impact"/>
                <a:ea typeface="Impact"/>
                <a:cs typeface="Impact"/>
                <a:sym typeface="Impact"/>
              </a:defRPr>
            </a:lvl3pPr>
            <a:lvl4pPr lvl="3" marR="0" rtl="0" algn="l">
              <a:spcBef>
                <a:spcPts val="0"/>
              </a:spcBef>
              <a:spcAft>
                <a:spcPts val="0"/>
              </a:spcAft>
              <a:buSzPts val="1100"/>
              <a:buNone/>
              <a:defRPr b="0" i="0" sz="1400" u="none" cap="none" strike="noStrike">
                <a:solidFill>
                  <a:schemeClr val="dk1"/>
                </a:solidFill>
                <a:latin typeface="Impact"/>
                <a:ea typeface="Impact"/>
                <a:cs typeface="Impact"/>
                <a:sym typeface="Impact"/>
              </a:defRPr>
            </a:lvl4pPr>
            <a:lvl5pPr lvl="4" marR="0" rtl="0" algn="l">
              <a:spcBef>
                <a:spcPts val="0"/>
              </a:spcBef>
              <a:spcAft>
                <a:spcPts val="0"/>
              </a:spcAft>
              <a:buSzPts val="1100"/>
              <a:buNone/>
              <a:defRPr b="0" i="0" sz="1400" u="none" cap="none" strike="noStrike">
                <a:solidFill>
                  <a:schemeClr val="dk1"/>
                </a:solidFill>
                <a:latin typeface="Impact"/>
                <a:ea typeface="Impact"/>
                <a:cs typeface="Impact"/>
                <a:sym typeface="Impact"/>
              </a:defRPr>
            </a:lvl5pPr>
            <a:lvl6pPr lvl="5" marR="0" rtl="0" algn="l">
              <a:spcBef>
                <a:spcPts val="0"/>
              </a:spcBef>
              <a:spcAft>
                <a:spcPts val="0"/>
              </a:spcAft>
              <a:buSzPts val="1100"/>
              <a:buNone/>
              <a:defRPr b="0" i="0" sz="1400" u="none" cap="none" strike="noStrike">
                <a:solidFill>
                  <a:schemeClr val="dk1"/>
                </a:solidFill>
                <a:latin typeface="Impact"/>
                <a:ea typeface="Impact"/>
                <a:cs typeface="Impact"/>
                <a:sym typeface="Impact"/>
              </a:defRPr>
            </a:lvl6pPr>
            <a:lvl7pPr lvl="6" marR="0" rtl="0" algn="l">
              <a:spcBef>
                <a:spcPts val="0"/>
              </a:spcBef>
              <a:spcAft>
                <a:spcPts val="0"/>
              </a:spcAft>
              <a:buSzPts val="1100"/>
              <a:buNone/>
              <a:defRPr b="0" i="0" sz="1400" u="none" cap="none" strike="noStrike">
                <a:solidFill>
                  <a:schemeClr val="dk1"/>
                </a:solidFill>
                <a:latin typeface="Impact"/>
                <a:ea typeface="Impact"/>
                <a:cs typeface="Impact"/>
                <a:sym typeface="Impact"/>
              </a:defRPr>
            </a:lvl7pPr>
            <a:lvl8pPr lvl="7" marR="0" rtl="0" algn="l">
              <a:spcBef>
                <a:spcPts val="0"/>
              </a:spcBef>
              <a:spcAft>
                <a:spcPts val="0"/>
              </a:spcAft>
              <a:buSzPts val="1100"/>
              <a:buNone/>
              <a:defRPr b="0" i="0" sz="1400" u="none" cap="none" strike="noStrike">
                <a:solidFill>
                  <a:schemeClr val="dk1"/>
                </a:solidFill>
                <a:latin typeface="Impact"/>
                <a:ea typeface="Impact"/>
                <a:cs typeface="Impact"/>
                <a:sym typeface="Impact"/>
              </a:defRPr>
            </a:lvl8pPr>
            <a:lvl9pPr lvl="8" marR="0" rtl="0" algn="l">
              <a:spcBef>
                <a:spcPts val="0"/>
              </a:spcBef>
              <a:spcAft>
                <a:spcPts val="0"/>
              </a:spcAft>
              <a:buSzPts val="1100"/>
              <a:buNone/>
              <a:defRPr b="0" i="0" sz="1400" u="none" cap="none" strike="noStrike">
                <a:solidFill>
                  <a:schemeClr val="dk1"/>
                </a:solidFill>
                <a:latin typeface="Impact"/>
                <a:ea typeface="Impact"/>
                <a:cs typeface="Impact"/>
                <a:sym typeface="Impact"/>
              </a:defRPr>
            </a:lvl9pPr>
          </a:lstStyle>
          <a:p/>
        </p:txBody>
      </p:sp>
      <p:sp>
        <p:nvSpPr>
          <p:cNvPr id="68" name="Google Shape;68;p13"/>
          <p:cNvSpPr txBox="1"/>
          <p:nvPr>
            <p:ph idx="11" type="ftr"/>
          </p:nvPr>
        </p:nvSpPr>
        <p:spPr>
          <a:xfrm>
            <a:off x="514351" y="4318000"/>
            <a:ext cx="4124789" cy="373853"/>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2400" u="none" cap="none" strike="noStrike">
                <a:solidFill>
                  <a:srgbClr val="5C0607"/>
                </a:solidFill>
                <a:latin typeface="Impact"/>
                <a:ea typeface="Impact"/>
                <a:cs typeface="Impact"/>
                <a:sym typeface="Impact"/>
              </a:defRPr>
            </a:lvl1pPr>
            <a:lvl2pPr lvl="1" marR="0" rtl="0" algn="l">
              <a:spcBef>
                <a:spcPts val="0"/>
              </a:spcBef>
              <a:spcAft>
                <a:spcPts val="0"/>
              </a:spcAft>
              <a:buSzPts val="1100"/>
              <a:buNone/>
              <a:defRPr b="0" i="0" sz="1400" u="none" cap="none" strike="noStrike">
                <a:solidFill>
                  <a:schemeClr val="dk1"/>
                </a:solidFill>
                <a:latin typeface="Impact"/>
                <a:ea typeface="Impact"/>
                <a:cs typeface="Impact"/>
                <a:sym typeface="Impact"/>
              </a:defRPr>
            </a:lvl2pPr>
            <a:lvl3pPr lvl="2" marR="0" rtl="0" algn="l">
              <a:spcBef>
                <a:spcPts val="0"/>
              </a:spcBef>
              <a:spcAft>
                <a:spcPts val="0"/>
              </a:spcAft>
              <a:buSzPts val="1100"/>
              <a:buNone/>
              <a:defRPr b="0" i="0" sz="1400" u="none" cap="none" strike="noStrike">
                <a:solidFill>
                  <a:schemeClr val="dk1"/>
                </a:solidFill>
                <a:latin typeface="Impact"/>
                <a:ea typeface="Impact"/>
                <a:cs typeface="Impact"/>
                <a:sym typeface="Impact"/>
              </a:defRPr>
            </a:lvl3pPr>
            <a:lvl4pPr lvl="3" marR="0" rtl="0" algn="l">
              <a:spcBef>
                <a:spcPts val="0"/>
              </a:spcBef>
              <a:spcAft>
                <a:spcPts val="0"/>
              </a:spcAft>
              <a:buSzPts val="1100"/>
              <a:buNone/>
              <a:defRPr b="0" i="0" sz="1400" u="none" cap="none" strike="noStrike">
                <a:solidFill>
                  <a:schemeClr val="dk1"/>
                </a:solidFill>
                <a:latin typeface="Impact"/>
                <a:ea typeface="Impact"/>
                <a:cs typeface="Impact"/>
                <a:sym typeface="Impact"/>
              </a:defRPr>
            </a:lvl4pPr>
            <a:lvl5pPr lvl="4" marR="0" rtl="0" algn="l">
              <a:spcBef>
                <a:spcPts val="0"/>
              </a:spcBef>
              <a:spcAft>
                <a:spcPts val="0"/>
              </a:spcAft>
              <a:buSzPts val="1100"/>
              <a:buNone/>
              <a:defRPr b="0" i="0" sz="1400" u="none" cap="none" strike="noStrike">
                <a:solidFill>
                  <a:schemeClr val="dk1"/>
                </a:solidFill>
                <a:latin typeface="Impact"/>
                <a:ea typeface="Impact"/>
                <a:cs typeface="Impact"/>
                <a:sym typeface="Impact"/>
              </a:defRPr>
            </a:lvl5pPr>
            <a:lvl6pPr lvl="5" marR="0" rtl="0" algn="l">
              <a:spcBef>
                <a:spcPts val="0"/>
              </a:spcBef>
              <a:spcAft>
                <a:spcPts val="0"/>
              </a:spcAft>
              <a:buSzPts val="1100"/>
              <a:buNone/>
              <a:defRPr b="0" i="0" sz="1400" u="none" cap="none" strike="noStrike">
                <a:solidFill>
                  <a:schemeClr val="dk1"/>
                </a:solidFill>
                <a:latin typeface="Impact"/>
                <a:ea typeface="Impact"/>
                <a:cs typeface="Impact"/>
                <a:sym typeface="Impact"/>
              </a:defRPr>
            </a:lvl6pPr>
            <a:lvl7pPr lvl="6" marR="0" rtl="0" algn="l">
              <a:spcBef>
                <a:spcPts val="0"/>
              </a:spcBef>
              <a:spcAft>
                <a:spcPts val="0"/>
              </a:spcAft>
              <a:buSzPts val="1100"/>
              <a:buNone/>
              <a:defRPr b="0" i="0" sz="1400" u="none" cap="none" strike="noStrike">
                <a:solidFill>
                  <a:schemeClr val="dk1"/>
                </a:solidFill>
                <a:latin typeface="Impact"/>
                <a:ea typeface="Impact"/>
                <a:cs typeface="Impact"/>
                <a:sym typeface="Impact"/>
              </a:defRPr>
            </a:lvl7pPr>
            <a:lvl8pPr lvl="7" marR="0" rtl="0" algn="l">
              <a:spcBef>
                <a:spcPts val="0"/>
              </a:spcBef>
              <a:spcAft>
                <a:spcPts val="0"/>
              </a:spcAft>
              <a:buSzPts val="1100"/>
              <a:buNone/>
              <a:defRPr b="0" i="0" sz="1400" u="none" cap="none" strike="noStrike">
                <a:solidFill>
                  <a:schemeClr val="dk1"/>
                </a:solidFill>
                <a:latin typeface="Impact"/>
                <a:ea typeface="Impact"/>
                <a:cs typeface="Impact"/>
                <a:sym typeface="Impact"/>
              </a:defRPr>
            </a:lvl8pPr>
            <a:lvl9pPr lvl="8" marR="0" rtl="0" algn="l">
              <a:spcBef>
                <a:spcPts val="0"/>
              </a:spcBef>
              <a:spcAft>
                <a:spcPts val="0"/>
              </a:spcAft>
              <a:buSzPts val="1100"/>
              <a:buNone/>
              <a:defRPr b="0" i="0" sz="1400" u="none" cap="none" strike="noStrike">
                <a:solidFill>
                  <a:schemeClr val="dk1"/>
                </a:solidFill>
                <a:latin typeface="Impact"/>
                <a:ea typeface="Impact"/>
                <a:cs typeface="Impact"/>
                <a:sym typeface="Impact"/>
              </a:defRPr>
            </a:lvl9pPr>
          </a:lstStyle>
          <a:p/>
        </p:txBody>
      </p:sp>
      <p:sp>
        <p:nvSpPr>
          <p:cNvPr id="69" name="Google Shape;69;p13"/>
          <p:cNvSpPr txBox="1"/>
          <p:nvPr>
            <p:ph idx="12" type="sldNum"/>
          </p:nvPr>
        </p:nvSpPr>
        <p:spPr>
          <a:xfrm>
            <a:off x="4715341" y="4318000"/>
            <a:ext cx="680390" cy="373853"/>
          </a:xfrm>
          <a:prstGeom prst="rect">
            <a:avLst/>
          </a:prstGeom>
          <a:noFill/>
          <a:ln>
            <a:noFill/>
          </a:ln>
        </p:spPr>
        <p:txBody>
          <a:bodyPr anchorCtr="0" anchor="ctr" bIns="34275" lIns="68575" spcFirstLastPara="1" rIns="68575" wrap="square" tIns="34275">
            <a:noAutofit/>
          </a:bodyPr>
          <a:lstStyle>
            <a:lvl1pPr indent="0" lvl="0" marL="0" marR="0" rtl="0" algn="ctr">
              <a:spcBef>
                <a:spcPts val="0"/>
              </a:spcBef>
              <a:buNone/>
              <a:defRPr b="0" i="0" sz="2400" u="none" cap="none" strike="noStrike">
                <a:solidFill>
                  <a:srgbClr val="5C0607"/>
                </a:solidFill>
                <a:latin typeface="Impact"/>
                <a:ea typeface="Impact"/>
                <a:cs typeface="Impact"/>
                <a:sym typeface="Impact"/>
              </a:defRPr>
            </a:lvl1pPr>
            <a:lvl2pPr indent="0" lvl="1" marL="0" marR="0" rtl="0" algn="ctr">
              <a:spcBef>
                <a:spcPts val="0"/>
              </a:spcBef>
              <a:buNone/>
              <a:defRPr b="0" i="0" sz="2400" u="none" cap="none" strike="noStrike">
                <a:solidFill>
                  <a:srgbClr val="5C0607"/>
                </a:solidFill>
                <a:latin typeface="Impact"/>
                <a:ea typeface="Impact"/>
                <a:cs typeface="Impact"/>
                <a:sym typeface="Impact"/>
              </a:defRPr>
            </a:lvl2pPr>
            <a:lvl3pPr indent="0" lvl="2" marL="0" marR="0" rtl="0" algn="ctr">
              <a:spcBef>
                <a:spcPts val="0"/>
              </a:spcBef>
              <a:buNone/>
              <a:defRPr b="0" i="0" sz="2400" u="none" cap="none" strike="noStrike">
                <a:solidFill>
                  <a:srgbClr val="5C0607"/>
                </a:solidFill>
                <a:latin typeface="Impact"/>
                <a:ea typeface="Impact"/>
                <a:cs typeface="Impact"/>
                <a:sym typeface="Impact"/>
              </a:defRPr>
            </a:lvl3pPr>
            <a:lvl4pPr indent="0" lvl="3" marL="0" marR="0" rtl="0" algn="ctr">
              <a:spcBef>
                <a:spcPts val="0"/>
              </a:spcBef>
              <a:buNone/>
              <a:defRPr b="0" i="0" sz="2400" u="none" cap="none" strike="noStrike">
                <a:solidFill>
                  <a:srgbClr val="5C0607"/>
                </a:solidFill>
                <a:latin typeface="Impact"/>
                <a:ea typeface="Impact"/>
                <a:cs typeface="Impact"/>
                <a:sym typeface="Impact"/>
              </a:defRPr>
            </a:lvl4pPr>
            <a:lvl5pPr indent="0" lvl="4" marL="0" marR="0" rtl="0" algn="ctr">
              <a:spcBef>
                <a:spcPts val="0"/>
              </a:spcBef>
              <a:buNone/>
              <a:defRPr b="0" i="0" sz="2400" u="none" cap="none" strike="noStrike">
                <a:solidFill>
                  <a:srgbClr val="5C0607"/>
                </a:solidFill>
                <a:latin typeface="Impact"/>
                <a:ea typeface="Impact"/>
                <a:cs typeface="Impact"/>
                <a:sym typeface="Impact"/>
              </a:defRPr>
            </a:lvl5pPr>
            <a:lvl6pPr indent="0" lvl="5" marL="0" marR="0" rtl="0" algn="ctr">
              <a:spcBef>
                <a:spcPts val="0"/>
              </a:spcBef>
              <a:buNone/>
              <a:defRPr b="0" i="0" sz="2400" u="none" cap="none" strike="noStrike">
                <a:solidFill>
                  <a:srgbClr val="5C0607"/>
                </a:solidFill>
                <a:latin typeface="Impact"/>
                <a:ea typeface="Impact"/>
                <a:cs typeface="Impact"/>
                <a:sym typeface="Impact"/>
              </a:defRPr>
            </a:lvl6pPr>
            <a:lvl7pPr indent="0" lvl="6" marL="0" marR="0" rtl="0" algn="ctr">
              <a:spcBef>
                <a:spcPts val="0"/>
              </a:spcBef>
              <a:buNone/>
              <a:defRPr b="0" i="0" sz="2400" u="none" cap="none" strike="noStrike">
                <a:solidFill>
                  <a:srgbClr val="5C0607"/>
                </a:solidFill>
                <a:latin typeface="Impact"/>
                <a:ea typeface="Impact"/>
                <a:cs typeface="Impact"/>
                <a:sym typeface="Impact"/>
              </a:defRPr>
            </a:lvl7pPr>
            <a:lvl8pPr indent="0" lvl="7" marL="0" marR="0" rtl="0" algn="ctr">
              <a:spcBef>
                <a:spcPts val="0"/>
              </a:spcBef>
              <a:buNone/>
              <a:defRPr b="0" i="0" sz="2400" u="none" cap="none" strike="noStrike">
                <a:solidFill>
                  <a:srgbClr val="5C0607"/>
                </a:solidFill>
                <a:latin typeface="Impact"/>
                <a:ea typeface="Impact"/>
                <a:cs typeface="Impact"/>
                <a:sym typeface="Impact"/>
              </a:defRPr>
            </a:lvl8pPr>
            <a:lvl9pPr indent="0" lvl="8" marL="0" marR="0" rtl="0" algn="ctr">
              <a:spcBef>
                <a:spcPts val="0"/>
              </a:spcBef>
              <a:buNone/>
              <a:defRPr b="0" i="0" sz="2400" u="none" cap="none" strike="noStrike">
                <a:solidFill>
                  <a:srgbClr val="5C0607"/>
                </a:solidFill>
                <a:latin typeface="Impact"/>
                <a:ea typeface="Impact"/>
                <a:cs typeface="Impact"/>
                <a:sym typeface="Impact"/>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10.png"/><Relationship Id="rId5" Type="http://schemas.openxmlformats.org/officeDocument/2006/relationships/image" Target="../media/image23.png"/><Relationship Id="rId6" Type="http://schemas.openxmlformats.org/officeDocument/2006/relationships/image" Target="../media/image13.png"/><Relationship Id="rId7"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2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newhopeforkids.org/wishes-kids/" TargetMode="External"/><Relationship Id="rId4" Type="http://schemas.openxmlformats.org/officeDocument/2006/relationships/hyperlink" Target="https://www.acp-foundation.org/leadership-institute" TargetMode="External"/><Relationship Id="rId5" Type="http://schemas.openxmlformats.org/officeDocument/2006/relationships/hyperlink" Target="https://www.squarespace.com/templates/browse/topic/community-non-profit/" TargetMode="External"/><Relationship Id="rId6"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1.jpg"/><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hyperlink" Target="https://presidentialserviceawards.gov/" TargetMode="Externa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4.png"/><Relationship Id="rId4" Type="http://schemas.openxmlformats.org/officeDocument/2006/relationships/image" Target="../media/image27.png"/><Relationship Id="rId5"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s://fb.watch/omu2lYlsHC/" TargetMode="External"/><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youtu.be/U9sk30zSBbU?si=XJPtuTKZ_VlxWnUp" TargetMode="External"/><Relationship Id="rId4" Type="http://schemas.openxmlformats.org/officeDocument/2006/relationships/image" Target="../media/image7.jpg"/><Relationship Id="rId5" Type="http://schemas.openxmlformats.org/officeDocument/2006/relationships/image" Target="../media/image19.jpg"/><Relationship Id="rId6"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youtu.be/72_0fnUUJM0" TargetMode="Externa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hyperlink" Target="https://es.wikipedia.org/wiki/20_de_noviembre" TargetMode="External"/><Relationship Id="rId4" Type="http://schemas.openxmlformats.org/officeDocument/2006/relationships/hyperlink" Target="https://es.wikipedia.org/wiki/1910" TargetMode="External"/><Relationship Id="rId5"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1" name="Shape 201"/>
        <p:cNvGrpSpPr/>
        <p:nvPr/>
      </p:nvGrpSpPr>
      <p:grpSpPr>
        <a:xfrm>
          <a:off x="0" y="0"/>
          <a:ext cx="0" cy="0"/>
          <a:chOff x="0" y="0"/>
          <a:chExt cx="0" cy="0"/>
        </a:xfrm>
      </p:grpSpPr>
      <p:pic>
        <p:nvPicPr>
          <p:cNvPr id="202" name="Google Shape;202;p31"/>
          <p:cNvPicPr preferRelativeResize="0"/>
          <p:nvPr/>
        </p:nvPicPr>
        <p:blipFill>
          <a:blip r:embed="rId4">
            <a:alphaModFix/>
          </a:blip>
          <a:stretch>
            <a:fillRect/>
          </a:stretch>
        </p:blipFill>
        <p:spPr>
          <a:xfrm>
            <a:off x="0" y="3357552"/>
            <a:ext cx="3421275" cy="1785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40"/>
          <p:cNvPicPr preferRelativeResize="0"/>
          <p:nvPr/>
        </p:nvPicPr>
        <p:blipFill rotWithShape="1">
          <a:blip r:embed="rId3">
            <a:alphaModFix/>
          </a:blip>
          <a:srcRect b="0" l="0" r="0" t="0"/>
          <a:stretch/>
        </p:blipFill>
        <p:spPr>
          <a:xfrm>
            <a:off x="1795183" y="248282"/>
            <a:ext cx="5303520" cy="412066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41"/>
          <p:cNvPicPr preferRelativeResize="0"/>
          <p:nvPr/>
        </p:nvPicPr>
        <p:blipFill rotWithShape="1">
          <a:blip r:embed="rId3">
            <a:alphaModFix/>
          </a:blip>
          <a:srcRect b="0" l="0" r="0" t="0"/>
          <a:stretch/>
        </p:blipFill>
        <p:spPr>
          <a:xfrm>
            <a:off x="1679249" y="2395286"/>
            <a:ext cx="2172808" cy="1470223"/>
          </a:xfrm>
          <a:prstGeom prst="rect">
            <a:avLst/>
          </a:prstGeom>
          <a:noFill/>
          <a:ln>
            <a:noFill/>
          </a:ln>
        </p:spPr>
      </p:pic>
      <p:pic>
        <p:nvPicPr>
          <p:cNvPr id="272" name="Google Shape;272;p41"/>
          <p:cNvPicPr preferRelativeResize="0"/>
          <p:nvPr/>
        </p:nvPicPr>
        <p:blipFill rotWithShape="1">
          <a:blip r:embed="rId4">
            <a:alphaModFix/>
          </a:blip>
          <a:srcRect b="0" l="0" r="0" t="0"/>
          <a:stretch/>
        </p:blipFill>
        <p:spPr>
          <a:xfrm>
            <a:off x="5312387" y="2530799"/>
            <a:ext cx="2353199" cy="1330069"/>
          </a:xfrm>
          <a:prstGeom prst="rect">
            <a:avLst/>
          </a:prstGeom>
          <a:noFill/>
          <a:ln>
            <a:noFill/>
          </a:ln>
        </p:spPr>
      </p:pic>
      <p:pic>
        <p:nvPicPr>
          <p:cNvPr id="273" name="Google Shape;273;p41"/>
          <p:cNvPicPr preferRelativeResize="0"/>
          <p:nvPr/>
        </p:nvPicPr>
        <p:blipFill rotWithShape="1">
          <a:blip r:embed="rId5">
            <a:alphaModFix/>
          </a:blip>
          <a:srcRect b="0" l="0" r="0" t="0"/>
          <a:stretch/>
        </p:blipFill>
        <p:spPr>
          <a:xfrm>
            <a:off x="378963" y="542879"/>
            <a:ext cx="2600573" cy="1615373"/>
          </a:xfrm>
          <a:prstGeom prst="rect">
            <a:avLst/>
          </a:prstGeom>
          <a:noFill/>
          <a:ln>
            <a:noFill/>
          </a:ln>
        </p:spPr>
      </p:pic>
      <p:pic>
        <p:nvPicPr>
          <p:cNvPr id="274" name="Google Shape;274;p41"/>
          <p:cNvPicPr preferRelativeResize="0"/>
          <p:nvPr/>
        </p:nvPicPr>
        <p:blipFill rotWithShape="1">
          <a:blip r:embed="rId6">
            <a:alphaModFix/>
          </a:blip>
          <a:srcRect b="0" l="0" r="0" t="0"/>
          <a:stretch/>
        </p:blipFill>
        <p:spPr>
          <a:xfrm>
            <a:off x="3190684" y="542880"/>
            <a:ext cx="2787296" cy="1470223"/>
          </a:xfrm>
          <a:prstGeom prst="rect">
            <a:avLst/>
          </a:prstGeom>
          <a:noFill/>
          <a:ln>
            <a:noFill/>
          </a:ln>
        </p:spPr>
      </p:pic>
      <p:pic>
        <p:nvPicPr>
          <p:cNvPr id="275" name="Google Shape;275;p41"/>
          <p:cNvPicPr preferRelativeResize="0"/>
          <p:nvPr/>
        </p:nvPicPr>
        <p:blipFill rotWithShape="1">
          <a:blip r:embed="rId7">
            <a:alphaModFix/>
          </a:blip>
          <a:srcRect b="0" l="0" r="0" t="0"/>
          <a:stretch/>
        </p:blipFill>
        <p:spPr>
          <a:xfrm>
            <a:off x="6189127" y="394747"/>
            <a:ext cx="2429321" cy="15529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2"/>
          <p:cNvSpPr txBox="1"/>
          <p:nvPr>
            <p:ph type="title"/>
          </p:nvPr>
        </p:nvSpPr>
        <p:spPr>
          <a:xfrm>
            <a:off x="514350" y="1292890"/>
            <a:ext cx="7796030" cy="1883876"/>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accent1"/>
              </a:buClr>
              <a:buSzPts val="3600"/>
              <a:buFont typeface="Impact"/>
              <a:buNone/>
            </a:pPr>
            <a:r>
              <a:rPr lang="en"/>
              <a:t>GRACIAS POR SU ATENCION</a:t>
            </a:r>
            <a:endParaRPr/>
          </a:p>
        </p:txBody>
      </p:sp>
      <p:sp>
        <p:nvSpPr>
          <p:cNvPr id="281" name="Google Shape;281;p42"/>
          <p:cNvSpPr txBox="1"/>
          <p:nvPr>
            <p:ph idx="1" type="body"/>
          </p:nvPr>
        </p:nvSpPr>
        <p:spPr>
          <a:xfrm>
            <a:off x="514350" y="3185601"/>
            <a:ext cx="7796030" cy="855483"/>
          </a:xfrm>
          <a:prstGeom prst="rect">
            <a:avLst/>
          </a:prstGeom>
          <a:noFill/>
          <a:ln>
            <a:noFill/>
          </a:ln>
        </p:spPr>
        <p:txBody>
          <a:bodyPr anchorCtr="0" anchor="t" bIns="34275" lIns="68575" spcFirstLastPara="1" rIns="68575" wrap="square" tIns="34275">
            <a:normAutofit/>
          </a:bodyPr>
          <a:lstStyle/>
          <a:p>
            <a:pPr indent="0" lvl="0" marL="0" rtl="0" algn="ctr">
              <a:lnSpc>
                <a:spcPct val="120000"/>
              </a:lnSpc>
              <a:spcBef>
                <a:spcPts val="0"/>
              </a:spcBef>
              <a:spcAft>
                <a:spcPts val="0"/>
              </a:spcAft>
              <a:buSzPts val="2600"/>
              <a:buNone/>
            </a:pPr>
            <a:r>
              <a:rPr b="1" lang="en" sz="1700"/>
              <a:t>谢谢你的关注</a:t>
            </a:r>
            <a:endParaRPr b="1" sz="1700"/>
          </a:p>
        </p:txBody>
      </p:sp>
      <p:pic>
        <p:nvPicPr>
          <p:cNvPr descr="Gracias por elegirme y escucharme | Inteligencia emocional" id="282" name="Google Shape;282;p42"/>
          <p:cNvPicPr preferRelativeResize="0"/>
          <p:nvPr/>
        </p:nvPicPr>
        <p:blipFill rotWithShape="1">
          <a:blip r:embed="rId3">
            <a:alphaModFix/>
          </a:blip>
          <a:srcRect b="0" l="0" r="0" t="0"/>
          <a:stretch/>
        </p:blipFill>
        <p:spPr>
          <a:xfrm>
            <a:off x="3332160" y="493636"/>
            <a:ext cx="1883876" cy="18838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86" name="Shape 286"/>
        <p:cNvGrpSpPr/>
        <p:nvPr/>
      </p:nvGrpSpPr>
      <p:grpSpPr>
        <a:xfrm>
          <a:off x="0" y="0"/>
          <a:ext cx="0" cy="0"/>
          <a:chOff x="0" y="0"/>
          <a:chExt cx="0" cy="0"/>
        </a:xfrm>
      </p:grpSpPr>
      <p:sp>
        <p:nvSpPr>
          <p:cNvPr id="287" name="Google Shape;287;p43"/>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ESC Club 2024 Plan</a:t>
            </a:r>
            <a:endParaRPr/>
          </a:p>
        </p:txBody>
      </p:sp>
      <p:sp>
        <p:nvSpPr>
          <p:cNvPr id="288" name="Google Shape;288;p43"/>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sz="1500">
                <a:solidFill>
                  <a:srgbClr val="000000"/>
                </a:solidFill>
              </a:rPr>
              <a:t>Open ESC Club Website </a:t>
            </a:r>
            <a:endParaRPr b="1" sz="1500">
              <a:solidFill>
                <a:srgbClr val="000000"/>
              </a:solidFill>
            </a:endParaRPr>
          </a:p>
        </p:txBody>
      </p:sp>
      <p:sp>
        <p:nvSpPr>
          <p:cNvPr id="289" name="Google Shape;289;p43"/>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rgbClr val="000000"/>
                </a:solidFill>
              </a:rPr>
              <a:t>Estimate publish Date : 03/31/2024</a:t>
            </a:r>
            <a:endParaRPr b="1">
              <a:solidFill>
                <a:srgbClr val="000000"/>
              </a:solidFill>
            </a:endParaRPr>
          </a:p>
          <a:p>
            <a:pPr indent="0" lvl="0" marL="0" rtl="0" algn="l">
              <a:spcBef>
                <a:spcPts val="1200"/>
              </a:spcBef>
              <a:spcAft>
                <a:spcPts val="0"/>
              </a:spcAft>
              <a:buNone/>
            </a:pPr>
            <a:r>
              <a:rPr b="1" lang="en">
                <a:solidFill>
                  <a:srgbClr val="000000"/>
                </a:solidFill>
              </a:rPr>
              <a:t>Template : WIX or Bluehost</a:t>
            </a:r>
            <a:endParaRPr b="1">
              <a:solidFill>
                <a:srgbClr val="000000"/>
              </a:solidFill>
            </a:endParaRPr>
          </a:p>
          <a:p>
            <a:pPr indent="0" lvl="0" marL="0" rtl="0" algn="l">
              <a:spcBef>
                <a:spcPts val="1200"/>
              </a:spcBef>
              <a:spcAft>
                <a:spcPts val="0"/>
              </a:spcAft>
              <a:buNone/>
            </a:pPr>
            <a:r>
              <a:rPr b="1" lang="en">
                <a:solidFill>
                  <a:srgbClr val="000000"/>
                </a:solidFill>
              </a:rPr>
              <a:t>In Three languages : English, Spanish, Chinese</a:t>
            </a:r>
            <a:endParaRPr b="1">
              <a:solidFill>
                <a:srgbClr val="000000"/>
              </a:solidFill>
            </a:endParaRPr>
          </a:p>
          <a:p>
            <a:pPr indent="0" lvl="0" marL="0" rtl="0" algn="l">
              <a:spcBef>
                <a:spcPts val="1200"/>
              </a:spcBef>
              <a:spcAft>
                <a:spcPts val="12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93" name="Shape 293"/>
        <p:cNvGrpSpPr/>
        <p:nvPr/>
      </p:nvGrpSpPr>
      <p:grpSpPr>
        <a:xfrm>
          <a:off x="0" y="0"/>
          <a:ext cx="0" cy="0"/>
          <a:chOff x="0" y="0"/>
          <a:chExt cx="0" cy="0"/>
        </a:xfrm>
      </p:grpSpPr>
      <p:sp>
        <p:nvSpPr>
          <p:cNvPr id="294" name="Google Shape;294;p44"/>
          <p:cNvSpPr txBox="1"/>
          <p:nvPr>
            <p:ph type="title"/>
          </p:nvPr>
        </p:nvSpPr>
        <p:spPr>
          <a:xfrm>
            <a:off x="256625" y="458025"/>
            <a:ext cx="4137900" cy="686100"/>
          </a:xfrm>
          <a:prstGeom prst="rect">
            <a:avLst/>
          </a:prstGeom>
        </p:spPr>
        <p:txBody>
          <a:bodyPr anchorCtr="0" anchor="ctr" bIns="91425" lIns="91425" spcFirstLastPara="1" rIns="91425" wrap="square" tIns="91425">
            <a:normAutofit/>
          </a:bodyPr>
          <a:lstStyle/>
          <a:p>
            <a:pPr indent="0" lvl="0" marL="0" rtl="0" algn="ctr">
              <a:lnSpc>
                <a:spcPct val="115000"/>
              </a:lnSpc>
              <a:spcBef>
                <a:spcPts val="0"/>
              </a:spcBef>
              <a:spcAft>
                <a:spcPts val="0"/>
              </a:spcAft>
              <a:buNone/>
            </a:pPr>
            <a:r>
              <a:rPr lang="en" sz="1600"/>
              <a:t>ESC Club Website proposal</a:t>
            </a:r>
            <a:endParaRPr sz="3400"/>
          </a:p>
        </p:txBody>
      </p:sp>
      <p:sp>
        <p:nvSpPr>
          <p:cNvPr id="295" name="Google Shape;295;p44"/>
          <p:cNvSpPr txBox="1"/>
          <p:nvPr>
            <p:ph idx="1" type="body"/>
          </p:nvPr>
        </p:nvSpPr>
        <p:spPr>
          <a:xfrm>
            <a:off x="387900" y="1282025"/>
            <a:ext cx="4470000" cy="3286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300">
                <a:solidFill>
                  <a:srgbClr val="000000"/>
                </a:solidFill>
                <a:latin typeface="Arial"/>
                <a:ea typeface="Arial"/>
                <a:cs typeface="Arial"/>
                <a:sym typeface="Arial"/>
              </a:rPr>
              <a:t>Sample of Website :</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0"/>
              </a:spcAft>
              <a:buNone/>
            </a:pPr>
            <a:r>
              <a:rPr lang="en" sz="1100" u="sng">
                <a:solidFill>
                  <a:srgbClr val="1155CC"/>
                </a:solidFill>
                <a:latin typeface="Arial"/>
                <a:ea typeface="Arial"/>
                <a:cs typeface="Arial"/>
                <a:sym typeface="Arial"/>
                <a:hlinkClick r:id="rId3">
                  <a:extLst>
                    <a:ext uri="{A12FA001-AC4F-418D-AE19-62706E023703}">
                      <ahyp:hlinkClr val="tx"/>
                    </a:ext>
                  </a:extLst>
                </a:hlinkClick>
              </a:rPr>
              <a:t>https://newhopeforkids.org/wishes-kids/</a:t>
            </a:r>
            <a:endParaRPr sz="1100">
              <a:solidFill>
                <a:srgbClr val="000000"/>
              </a:solidFill>
              <a:latin typeface="Arial"/>
              <a:ea typeface="Arial"/>
              <a:cs typeface="Arial"/>
              <a:sym typeface="Arial"/>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0"/>
              </a:spcAft>
              <a:buNone/>
            </a:pPr>
            <a:r>
              <a:rPr lang="en" sz="1100" u="sng">
                <a:solidFill>
                  <a:srgbClr val="1155CC"/>
                </a:solidFill>
                <a:latin typeface="Arial"/>
                <a:ea typeface="Arial"/>
                <a:cs typeface="Arial"/>
                <a:sym typeface="Arial"/>
                <a:hlinkClick r:id="rId4">
                  <a:extLst>
                    <a:ext uri="{A12FA001-AC4F-418D-AE19-62706E023703}">
                      <ahyp:hlinkClr val="tx"/>
                    </a:ext>
                  </a:extLst>
                </a:hlinkClick>
              </a:rPr>
              <a:t>https://www.acp-foundation.org/leadership-institute</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100" u="sng">
                <a:solidFill>
                  <a:srgbClr val="1155CC"/>
                </a:solidFill>
                <a:latin typeface="Arial"/>
                <a:ea typeface="Arial"/>
                <a:cs typeface="Arial"/>
                <a:sym typeface="Arial"/>
                <a:hlinkClick r:id="rId5">
                  <a:extLst>
                    <a:ext uri="{A12FA001-AC4F-418D-AE19-62706E023703}">
                      <ahyp:hlinkClr val="tx"/>
                    </a:ext>
                  </a:extLst>
                </a:hlinkClick>
              </a:rPr>
              <a:t>https://www.squarespace.com/templates/browse/topic/community-non-profit/</a:t>
            </a:r>
            <a:endParaRPr sz="1100">
              <a:solidFill>
                <a:srgbClr val="1155CC"/>
              </a:solidFill>
              <a:latin typeface="Arial"/>
              <a:ea typeface="Arial"/>
              <a:cs typeface="Arial"/>
              <a:sym typeface="Arial"/>
            </a:endParaRPr>
          </a:p>
          <a:p>
            <a:pPr indent="0" lvl="0" marL="0" rtl="0" algn="l">
              <a:spcBef>
                <a:spcPts val="0"/>
              </a:spcBef>
              <a:spcAft>
                <a:spcPts val="0"/>
              </a:spcAft>
              <a:buNone/>
            </a:pPr>
            <a:r>
              <a:t/>
            </a:r>
            <a:endParaRPr sz="1100">
              <a:solidFill>
                <a:srgbClr val="1155CC"/>
              </a:solidFill>
              <a:latin typeface="Arial"/>
              <a:ea typeface="Arial"/>
              <a:cs typeface="Arial"/>
              <a:sym typeface="Arial"/>
            </a:endParaRPr>
          </a:p>
          <a:p>
            <a:pPr indent="0" lvl="0" marL="0" rtl="0" algn="l">
              <a:spcBef>
                <a:spcPts val="0"/>
              </a:spcBef>
              <a:spcAft>
                <a:spcPts val="0"/>
              </a:spcAft>
              <a:buNone/>
            </a:pPr>
            <a:r>
              <a:t/>
            </a:r>
            <a:endParaRPr sz="1100">
              <a:solidFill>
                <a:srgbClr val="1155CC"/>
              </a:solidFill>
              <a:latin typeface="Arial"/>
              <a:ea typeface="Arial"/>
              <a:cs typeface="Arial"/>
              <a:sym typeface="Arial"/>
            </a:endParaRPr>
          </a:p>
        </p:txBody>
      </p:sp>
      <p:pic>
        <p:nvPicPr>
          <p:cNvPr id="296" name="Google Shape;296;p44"/>
          <p:cNvPicPr preferRelativeResize="0"/>
          <p:nvPr/>
        </p:nvPicPr>
        <p:blipFill>
          <a:blip r:embed="rId6">
            <a:alphaModFix/>
          </a:blip>
          <a:stretch>
            <a:fillRect/>
          </a:stretch>
        </p:blipFill>
        <p:spPr>
          <a:xfrm>
            <a:off x="4966950" y="458025"/>
            <a:ext cx="3959601" cy="3696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300" name="Shape 300"/>
        <p:cNvGrpSpPr/>
        <p:nvPr/>
      </p:nvGrpSpPr>
      <p:grpSpPr>
        <a:xfrm>
          <a:off x="0" y="0"/>
          <a:ext cx="0" cy="0"/>
          <a:chOff x="0" y="0"/>
          <a:chExt cx="0" cy="0"/>
        </a:xfrm>
      </p:grpSpPr>
      <p:sp>
        <p:nvSpPr>
          <p:cNvPr id="301" name="Google Shape;301;p45"/>
          <p:cNvSpPr txBox="1"/>
          <p:nvPr>
            <p:ph type="title"/>
          </p:nvPr>
        </p:nvSpPr>
        <p:spPr>
          <a:xfrm>
            <a:off x="333850" y="465750"/>
            <a:ext cx="8368200" cy="686100"/>
          </a:xfrm>
          <a:prstGeom prst="rect">
            <a:avLst/>
          </a:prstGeom>
        </p:spPr>
        <p:txBody>
          <a:bodyPr anchorCtr="0" anchor="ctr" bIns="91425" lIns="91425" spcFirstLastPara="1" rIns="91425" wrap="square" tIns="91425">
            <a:normAutofit/>
          </a:bodyPr>
          <a:lstStyle/>
          <a:p>
            <a:pPr indent="0" lvl="0" marL="0" rtl="0" algn="ctr">
              <a:lnSpc>
                <a:spcPct val="115000"/>
              </a:lnSpc>
              <a:spcBef>
                <a:spcPts val="0"/>
              </a:spcBef>
              <a:spcAft>
                <a:spcPts val="0"/>
              </a:spcAft>
              <a:buNone/>
            </a:pPr>
            <a:r>
              <a:rPr lang="en" sz="1600"/>
              <a:t>ESC Club Website proposal</a:t>
            </a:r>
            <a:endParaRPr sz="3400"/>
          </a:p>
        </p:txBody>
      </p:sp>
      <p:sp>
        <p:nvSpPr>
          <p:cNvPr id="302" name="Google Shape;302;p45"/>
          <p:cNvSpPr txBox="1"/>
          <p:nvPr>
            <p:ph idx="1" type="body"/>
          </p:nvPr>
        </p:nvSpPr>
        <p:spPr>
          <a:xfrm>
            <a:off x="256600" y="1489825"/>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100">
              <a:solidFill>
                <a:srgbClr val="1155CC"/>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Main Tab:</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Mission Statements</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Board member introduction:</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ESC history Tree</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100">
              <a:solidFill>
                <a:srgbClr val="1155CC"/>
              </a:solidFill>
              <a:latin typeface="Arial"/>
              <a:ea typeface="Arial"/>
              <a:cs typeface="Arial"/>
              <a:sym typeface="Arial"/>
            </a:endParaRPr>
          </a:p>
          <a:p>
            <a:pPr indent="0" lvl="0" marL="0" rtl="0" algn="l">
              <a:spcBef>
                <a:spcPts val="0"/>
              </a:spcBef>
              <a:spcAft>
                <a:spcPts val="0"/>
              </a:spcAft>
              <a:buNone/>
            </a:pPr>
            <a:r>
              <a:t/>
            </a:r>
            <a:endParaRPr sz="1100">
              <a:solidFill>
                <a:srgbClr val="1155CC"/>
              </a:solidFill>
              <a:latin typeface="Arial"/>
              <a:ea typeface="Arial"/>
              <a:cs typeface="Arial"/>
              <a:sym typeface="Arial"/>
            </a:endParaRPr>
          </a:p>
        </p:txBody>
      </p:sp>
      <p:sp>
        <p:nvSpPr>
          <p:cNvPr id="303" name="Google Shape;303;p4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Board Member </a:t>
            </a:r>
            <a:r>
              <a:rPr lang="en"/>
              <a:t>pictures</a:t>
            </a:r>
            <a:r>
              <a:rPr lang="en"/>
              <a:t> and bio </a:t>
            </a:r>
            <a:endParaRPr/>
          </a:p>
          <a:p>
            <a:pPr indent="0" lvl="0" marL="0" rtl="0" algn="l">
              <a:spcBef>
                <a:spcPts val="1200"/>
              </a:spcBef>
              <a:spcAft>
                <a:spcPts val="0"/>
              </a:spcAft>
              <a:buNone/>
            </a:pPr>
            <a:r>
              <a:rPr lang="en"/>
              <a:t>History</a:t>
            </a:r>
            <a:r>
              <a:rPr lang="en"/>
              <a:t> stories /</a:t>
            </a:r>
            <a:r>
              <a:rPr lang="en"/>
              <a:t>Pictures</a:t>
            </a:r>
            <a:r>
              <a:rPr lang="en"/>
              <a:t>/Videos</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304" name="Google Shape;304;p45"/>
          <p:cNvPicPr preferRelativeResize="0"/>
          <p:nvPr/>
        </p:nvPicPr>
        <p:blipFill>
          <a:blip r:embed="rId3">
            <a:alphaModFix/>
          </a:blip>
          <a:stretch>
            <a:fillRect/>
          </a:stretch>
        </p:blipFill>
        <p:spPr>
          <a:xfrm>
            <a:off x="2231950" y="2996500"/>
            <a:ext cx="2292229" cy="1572224"/>
          </a:xfrm>
          <a:prstGeom prst="rect">
            <a:avLst/>
          </a:prstGeom>
          <a:noFill/>
          <a:ln>
            <a:noFill/>
          </a:ln>
        </p:spPr>
      </p:pic>
      <p:pic>
        <p:nvPicPr>
          <p:cNvPr id="305" name="Google Shape;305;p45"/>
          <p:cNvPicPr preferRelativeResize="0"/>
          <p:nvPr/>
        </p:nvPicPr>
        <p:blipFill>
          <a:blip r:embed="rId4">
            <a:alphaModFix/>
          </a:blip>
          <a:stretch>
            <a:fillRect/>
          </a:stretch>
        </p:blipFill>
        <p:spPr>
          <a:xfrm>
            <a:off x="525150" y="2903850"/>
            <a:ext cx="1355751" cy="19693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309" name="Shape 309"/>
        <p:cNvGrpSpPr/>
        <p:nvPr/>
      </p:nvGrpSpPr>
      <p:grpSpPr>
        <a:xfrm>
          <a:off x="0" y="0"/>
          <a:ext cx="0" cy="0"/>
          <a:chOff x="0" y="0"/>
          <a:chExt cx="0" cy="0"/>
        </a:xfrm>
      </p:grpSpPr>
      <p:sp>
        <p:nvSpPr>
          <p:cNvPr id="310" name="Google Shape;310;p46"/>
          <p:cNvSpPr txBox="1"/>
          <p:nvPr>
            <p:ph type="title"/>
          </p:nvPr>
        </p:nvSpPr>
        <p:spPr>
          <a:xfrm>
            <a:off x="333850" y="465750"/>
            <a:ext cx="7922100" cy="515100"/>
          </a:xfrm>
          <a:prstGeom prst="rect">
            <a:avLst/>
          </a:prstGeom>
        </p:spPr>
        <p:txBody>
          <a:bodyPr anchorCtr="0" anchor="ctr" bIns="91425" lIns="91425" spcFirstLastPara="1" rIns="91425" wrap="square" tIns="91425">
            <a:normAutofit/>
          </a:bodyPr>
          <a:lstStyle/>
          <a:p>
            <a:pPr indent="0" lvl="0" marL="0" rtl="0" algn="ctr">
              <a:lnSpc>
                <a:spcPct val="115000"/>
              </a:lnSpc>
              <a:spcBef>
                <a:spcPts val="0"/>
              </a:spcBef>
              <a:spcAft>
                <a:spcPts val="0"/>
              </a:spcAft>
              <a:buNone/>
            </a:pPr>
            <a:r>
              <a:rPr lang="en" sz="1600"/>
              <a:t>ESC Club Website proposal</a:t>
            </a:r>
            <a:endParaRPr sz="3400"/>
          </a:p>
        </p:txBody>
      </p:sp>
      <p:sp>
        <p:nvSpPr>
          <p:cNvPr id="311" name="Google Shape;311;p46"/>
          <p:cNvSpPr txBox="1"/>
          <p:nvPr>
            <p:ph idx="1" type="body"/>
          </p:nvPr>
        </p:nvSpPr>
        <p:spPr>
          <a:xfrm>
            <a:off x="200800" y="1197050"/>
            <a:ext cx="3553800" cy="29316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t/>
            </a:r>
            <a:endParaRPr sz="1100">
              <a:solidFill>
                <a:srgbClr val="1155CC"/>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Second Tab:</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Program Showcase:</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Friday Weekly night talk Channel (instagram &amp; Youtube)</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Inter-American Academy class  ( allow login account for records classes )</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100">
              <a:solidFill>
                <a:srgbClr val="1155CC"/>
              </a:solidFill>
              <a:latin typeface="Arial"/>
              <a:ea typeface="Arial"/>
              <a:cs typeface="Arial"/>
              <a:sym typeface="Arial"/>
            </a:endParaRPr>
          </a:p>
          <a:p>
            <a:pPr indent="0" lvl="0" marL="0" rtl="0" algn="l">
              <a:spcBef>
                <a:spcPts val="0"/>
              </a:spcBef>
              <a:spcAft>
                <a:spcPts val="0"/>
              </a:spcAft>
              <a:buNone/>
            </a:pPr>
            <a:r>
              <a:t/>
            </a:r>
            <a:endParaRPr sz="1100">
              <a:solidFill>
                <a:srgbClr val="1155CC"/>
              </a:solidFill>
              <a:latin typeface="Arial"/>
              <a:ea typeface="Arial"/>
              <a:cs typeface="Arial"/>
              <a:sym typeface="Arial"/>
            </a:endParaRPr>
          </a:p>
        </p:txBody>
      </p:sp>
      <p:pic>
        <p:nvPicPr>
          <p:cNvPr id="312" name="Google Shape;312;p46"/>
          <p:cNvPicPr preferRelativeResize="0"/>
          <p:nvPr/>
        </p:nvPicPr>
        <p:blipFill>
          <a:blip r:embed="rId3">
            <a:alphaModFix/>
          </a:blip>
          <a:stretch>
            <a:fillRect/>
          </a:stretch>
        </p:blipFill>
        <p:spPr>
          <a:xfrm>
            <a:off x="4263100" y="1197050"/>
            <a:ext cx="4284376" cy="3483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316" name="Shape 316"/>
        <p:cNvGrpSpPr/>
        <p:nvPr/>
      </p:nvGrpSpPr>
      <p:grpSpPr>
        <a:xfrm>
          <a:off x="0" y="0"/>
          <a:ext cx="0" cy="0"/>
          <a:chOff x="0" y="0"/>
          <a:chExt cx="0" cy="0"/>
        </a:xfrm>
      </p:grpSpPr>
      <p:sp>
        <p:nvSpPr>
          <p:cNvPr id="317" name="Google Shape;317;p47"/>
          <p:cNvSpPr txBox="1"/>
          <p:nvPr>
            <p:ph type="title"/>
          </p:nvPr>
        </p:nvSpPr>
        <p:spPr>
          <a:xfrm>
            <a:off x="333850" y="401600"/>
            <a:ext cx="7922100" cy="579300"/>
          </a:xfrm>
          <a:prstGeom prst="rect">
            <a:avLst/>
          </a:prstGeom>
        </p:spPr>
        <p:txBody>
          <a:bodyPr anchorCtr="0" anchor="ctr" bIns="91425" lIns="91425" spcFirstLastPara="1" rIns="91425" wrap="square" tIns="91425">
            <a:normAutofit/>
          </a:bodyPr>
          <a:lstStyle/>
          <a:p>
            <a:pPr indent="0" lvl="0" marL="0" rtl="0" algn="ctr">
              <a:lnSpc>
                <a:spcPct val="115000"/>
              </a:lnSpc>
              <a:spcBef>
                <a:spcPts val="0"/>
              </a:spcBef>
              <a:spcAft>
                <a:spcPts val="0"/>
              </a:spcAft>
              <a:buNone/>
            </a:pPr>
            <a:r>
              <a:rPr lang="en" sz="1600"/>
              <a:t>ESC Club Website proposal</a:t>
            </a:r>
            <a:endParaRPr sz="3400"/>
          </a:p>
        </p:txBody>
      </p:sp>
      <p:sp>
        <p:nvSpPr>
          <p:cNvPr id="318" name="Google Shape;318;p47"/>
          <p:cNvSpPr txBox="1"/>
          <p:nvPr>
            <p:ph idx="1" type="body"/>
          </p:nvPr>
        </p:nvSpPr>
        <p:spPr>
          <a:xfrm>
            <a:off x="447950" y="764575"/>
            <a:ext cx="8139900" cy="336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000000"/>
                </a:solidFill>
                <a:latin typeface="Arial"/>
                <a:ea typeface="Arial"/>
                <a:cs typeface="Arial"/>
                <a:sym typeface="Arial"/>
              </a:rPr>
              <a:t>Program Showcase:</a:t>
            </a:r>
            <a:endParaRPr sz="1100">
              <a:solidFill>
                <a:srgbClr val="000000"/>
              </a:solidFill>
              <a:latin typeface="Arial"/>
              <a:ea typeface="Arial"/>
              <a:cs typeface="Arial"/>
              <a:sym typeface="Arial"/>
            </a:endParaRPr>
          </a:p>
          <a:p>
            <a:pPr indent="0" lvl="0" marL="0" rtl="0" algn="l">
              <a:spcBef>
                <a:spcPts val="0"/>
              </a:spcBef>
              <a:spcAft>
                <a:spcPts val="0"/>
              </a:spcAft>
              <a:buNone/>
            </a:pPr>
            <a:r>
              <a:rPr lang="en" sz="1100">
                <a:solidFill>
                  <a:srgbClr val="000000"/>
                </a:solidFill>
                <a:latin typeface="Arial"/>
                <a:ea typeface="Arial"/>
                <a:cs typeface="Arial"/>
                <a:sym typeface="Arial"/>
              </a:rPr>
              <a:t>President Volunteer award certification :</a:t>
            </a:r>
            <a:endParaRPr sz="1100">
              <a:solidFill>
                <a:srgbClr val="000000"/>
              </a:solidFill>
              <a:latin typeface="Arial"/>
              <a:ea typeface="Arial"/>
              <a:cs typeface="Arial"/>
              <a:sym typeface="Arial"/>
            </a:endParaRPr>
          </a:p>
          <a:p>
            <a:pPr indent="0" lvl="0" marL="0" rtl="0" algn="l">
              <a:spcBef>
                <a:spcPts val="0"/>
              </a:spcBef>
              <a:spcAft>
                <a:spcPts val="0"/>
              </a:spcAft>
              <a:buNone/>
            </a:pPr>
            <a:r>
              <a:rPr lang="en" sz="1100" u="sng">
                <a:solidFill>
                  <a:schemeClr val="hlink"/>
                </a:solidFill>
                <a:latin typeface="Arial"/>
                <a:ea typeface="Arial"/>
                <a:cs typeface="Arial"/>
                <a:sym typeface="Arial"/>
                <a:hlinkClick r:id="rId3"/>
              </a:rPr>
              <a:t>https://presidentialserviceawards.gov/</a:t>
            </a:r>
            <a:endParaRPr sz="1100">
              <a:solidFill>
                <a:srgbClr val="1155CC"/>
              </a:solidFill>
              <a:latin typeface="Arial"/>
              <a:ea typeface="Arial"/>
              <a:cs typeface="Arial"/>
              <a:sym typeface="Arial"/>
            </a:endParaRPr>
          </a:p>
          <a:p>
            <a:pPr indent="0" lvl="0" marL="0" rtl="0" algn="l">
              <a:spcBef>
                <a:spcPts val="0"/>
              </a:spcBef>
              <a:spcAft>
                <a:spcPts val="0"/>
              </a:spcAft>
              <a:buNone/>
            </a:pPr>
            <a:r>
              <a:t/>
            </a:r>
            <a:endParaRPr sz="1100">
              <a:solidFill>
                <a:srgbClr val="1155CC"/>
              </a:solidFill>
              <a:latin typeface="Arial"/>
              <a:ea typeface="Arial"/>
              <a:cs typeface="Arial"/>
              <a:sym typeface="Arial"/>
            </a:endParaRPr>
          </a:p>
          <a:p>
            <a:pPr indent="0" lvl="0" marL="0" rtl="0" algn="l">
              <a:spcBef>
                <a:spcPts val="0"/>
              </a:spcBef>
              <a:spcAft>
                <a:spcPts val="0"/>
              </a:spcAft>
              <a:buNone/>
            </a:pPr>
            <a:r>
              <a:rPr lang="en" sz="1100">
                <a:solidFill>
                  <a:srgbClr val="F9CB9C"/>
                </a:solidFill>
                <a:latin typeface="Times New Roman"/>
                <a:ea typeface="Times New Roman"/>
                <a:cs typeface="Times New Roman"/>
                <a:sym typeface="Times New Roman"/>
              </a:rPr>
              <a:t>Volunteer Eligibility</a:t>
            </a:r>
            <a:endParaRPr sz="1100">
              <a:solidFill>
                <a:srgbClr val="F9CB9C"/>
              </a:solidFill>
              <a:latin typeface="Times New Roman"/>
              <a:ea typeface="Times New Roman"/>
              <a:cs typeface="Times New Roman"/>
              <a:sym typeface="Times New Roman"/>
            </a:endParaRPr>
          </a:p>
          <a:p>
            <a:pPr indent="0" lvl="0" marL="0" rtl="0" algn="l">
              <a:spcBef>
                <a:spcPts val="0"/>
              </a:spcBef>
              <a:spcAft>
                <a:spcPts val="0"/>
              </a:spcAft>
              <a:buNone/>
            </a:pPr>
            <a:r>
              <a:rPr lang="en" sz="1100">
                <a:solidFill>
                  <a:srgbClr val="F9CB9C"/>
                </a:solidFill>
                <a:latin typeface="Times New Roman"/>
                <a:ea typeface="Times New Roman"/>
                <a:cs typeface="Times New Roman"/>
                <a:sym typeface="Times New Roman"/>
              </a:rPr>
              <a:t>United States citizen or lawful permanent resident of the United States (i.e., green card holder)</a:t>
            </a:r>
            <a:endParaRPr sz="1100">
              <a:solidFill>
                <a:srgbClr val="F9CB9C"/>
              </a:solidFill>
              <a:latin typeface="Times New Roman"/>
              <a:ea typeface="Times New Roman"/>
              <a:cs typeface="Times New Roman"/>
              <a:sym typeface="Times New Roman"/>
            </a:endParaRPr>
          </a:p>
          <a:p>
            <a:pPr indent="0" lvl="0" marL="0" rtl="0" algn="l">
              <a:spcBef>
                <a:spcPts val="0"/>
              </a:spcBef>
              <a:spcAft>
                <a:spcPts val="0"/>
              </a:spcAft>
              <a:buNone/>
            </a:pPr>
            <a:r>
              <a:rPr lang="en" sz="1100">
                <a:solidFill>
                  <a:srgbClr val="F9CB9C"/>
                </a:solidFill>
                <a:latin typeface="Times New Roman"/>
                <a:ea typeface="Times New Roman"/>
                <a:cs typeface="Times New Roman"/>
                <a:sym typeface="Times New Roman"/>
              </a:rPr>
              <a:t>Must be at least five years old</a:t>
            </a:r>
            <a:endParaRPr sz="1100">
              <a:solidFill>
                <a:srgbClr val="F9CB9C"/>
              </a:solidFill>
              <a:latin typeface="Times New Roman"/>
              <a:ea typeface="Times New Roman"/>
              <a:cs typeface="Times New Roman"/>
              <a:sym typeface="Times New Roman"/>
            </a:endParaRPr>
          </a:p>
          <a:p>
            <a:pPr indent="0" lvl="0" marL="0" rtl="0" algn="l">
              <a:spcBef>
                <a:spcPts val="0"/>
              </a:spcBef>
              <a:spcAft>
                <a:spcPts val="0"/>
              </a:spcAft>
              <a:buNone/>
            </a:pPr>
            <a:r>
              <a:rPr lang="en" sz="1100">
                <a:solidFill>
                  <a:srgbClr val="F9CB9C"/>
                </a:solidFill>
                <a:latin typeface="Times New Roman"/>
                <a:ea typeface="Times New Roman"/>
                <a:cs typeface="Times New Roman"/>
                <a:sym typeface="Times New Roman"/>
              </a:rPr>
              <a:t>Completes eligible service within a 12-month period (for annual Bronze, Silver, and Gold Awards) and over a lifetime (for Lifetime Achievement Awards)</a:t>
            </a:r>
            <a:endParaRPr sz="1100">
              <a:solidFill>
                <a:srgbClr val="F9CB9C"/>
              </a:solidFill>
              <a:latin typeface="Times New Roman"/>
              <a:ea typeface="Times New Roman"/>
              <a:cs typeface="Times New Roman"/>
              <a:sym typeface="Times New Roman"/>
            </a:endParaRPr>
          </a:p>
          <a:p>
            <a:pPr indent="0" lvl="0" marL="0" rtl="0" algn="l">
              <a:spcBef>
                <a:spcPts val="0"/>
              </a:spcBef>
              <a:spcAft>
                <a:spcPts val="0"/>
              </a:spcAft>
              <a:buNone/>
            </a:pPr>
            <a:r>
              <a:t/>
            </a:r>
            <a:endParaRPr sz="1100">
              <a:solidFill>
                <a:srgbClr val="1155CC"/>
              </a:solidFill>
              <a:latin typeface="Arial"/>
              <a:ea typeface="Arial"/>
              <a:cs typeface="Arial"/>
              <a:sym typeface="Arial"/>
            </a:endParaRPr>
          </a:p>
          <a:p>
            <a:pPr indent="0" lvl="0" marL="0" rtl="0" algn="l">
              <a:spcBef>
                <a:spcPts val="0"/>
              </a:spcBef>
              <a:spcAft>
                <a:spcPts val="0"/>
              </a:spcAft>
              <a:buNone/>
            </a:pPr>
            <a:r>
              <a:rPr lang="en" sz="1100">
                <a:solidFill>
                  <a:srgbClr val="FCE5CD"/>
                </a:solidFill>
                <a:latin typeface="Arial"/>
                <a:ea typeface="Arial"/>
                <a:cs typeface="Arial"/>
                <a:sym typeface="Arial"/>
              </a:rPr>
              <a:t>E</a:t>
            </a:r>
            <a:r>
              <a:rPr lang="en" sz="1100">
                <a:solidFill>
                  <a:srgbClr val="F9CB9C"/>
                </a:solidFill>
                <a:latin typeface="Arial"/>
                <a:ea typeface="Arial"/>
                <a:cs typeface="Arial"/>
                <a:sym typeface="Arial"/>
              </a:rPr>
              <a:t>ligible Service:</a:t>
            </a:r>
            <a:endParaRPr sz="1100">
              <a:solidFill>
                <a:srgbClr val="F9CB9C"/>
              </a:solidFill>
              <a:latin typeface="Arial"/>
              <a:ea typeface="Arial"/>
              <a:cs typeface="Arial"/>
              <a:sym typeface="Arial"/>
            </a:endParaRPr>
          </a:p>
          <a:p>
            <a:pPr indent="0" lvl="0" marL="0" rtl="0" algn="l">
              <a:spcBef>
                <a:spcPts val="0"/>
              </a:spcBef>
              <a:spcAft>
                <a:spcPts val="0"/>
              </a:spcAft>
              <a:buNone/>
            </a:pPr>
            <a:r>
              <a:rPr lang="en" sz="1100">
                <a:solidFill>
                  <a:srgbClr val="F9CB9C"/>
                </a:solidFill>
                <a:latin typeface="Arial"/>
                <a:ea typeface="Arial"/>
                <a:cs typeface="Arial"/>
                <a:sym typeface="Arial"/>
              </a:rPr>
              <a:t>Unpaid acts of volunteer service benefiting others</a:t>
            </a:r>
            <a:endParaRPr sz="1100">
              <a:solidFill>
                <a:srgbClr val="F9CB9C"/>
              </a:solidFill>
              <a:latin typeface="Arial"/>
              <a:ea typeface="Arial"/>
              <a:cs typeface="Arial"/>
              <a:sym typeface="Arial"/>
            </a:endParaRPr>
          </a:p>
          <a:p>
            <a:pPr indent="0" lvl="0" marL="0" rtl="0" algn="l">
              <a:spcBef>
                <a:spcPts val="0"/>
              </a:spcBef>
              <a:spcAft>
                <a:spcPts val="0"/>
              </a:spcAft>
              <a:buNone/>
            </a:pPr>
            <a:r>
              <a:rPr lang="en" sz="1100">
                <a:solidFill>
                  <a:srgbClr val="F9CB9C"/>
                </a:solidFill>
                <a:latin typeface="Arial"/>
                <a:ea typeface="Arial"/>
                <a:cs typeface="Arial"/>
                <a:sym typeface="Arial"/>
              </a:rPr>
              <a:t>Service through National service programs that provide a stipend (e.g., Peace Corps, AmeriCorps) may count towards the Lifetime Achievement Award, but not for the annual Bronze, Silver, and Gold Awards)</a:t>
            </a:r>
            <a:endParaRPr sz="1100">
              <a:solidFill>
                <a:srgbClr val="F9CB9C"/>
              </a:solidFill>
              <a:latin typeface="Arial"/>
              <a:ea typeface="Arial"/>
              <a:cs typeface="Arial"/>
              <a:sym typeface="Arial"/>
            </a:endParaRPr>
          </a:p>
          <a:p>
            <a:pPr indent="0" lvl="0" marL="0" rtl="0" algn="l">
              <a:spcBef>
                <a:spcPts val="0"/>
              </a:spcBef>
              <a:spcAft>
                <a:spcPts val="0"/>
              </a:spcAft>
              <a:buNone/>
            </a:pPr>
            <a:r>
              <a:rPr lang="en" sz="1100">
                <a:solidFill>
                  <a:srgbClr val="F9CB9C"/>
                </a:solidFill>
                <a:latin typeface="Arial"/>
                <a:ea typeface="Arial"/>
                <a:cs typeface="Arial"/>
                <a:sym typeface="Arial"/>
              </a:rPr>
              <a:t>Travel stipends, transit/parking passes, membership passes, expense reimbursements, and other nominal volunteer support do not impact service eligibility</a:t>
            </a:r>
            <a:endParaRPr sz="1100">
              <a:solidFill>
                <a:srgbClr val="F9CB9C"/>
              </a:solidFill>
              <a:latin typeface="Arial"/>
              <a:ea typeface="Arial"/>
              <a:cs typeface="Arial"/>
              <a:sym typeface="Arial"/>
            </a:endParaRPr>
          </a:p>
        </p:txBody>
      </p:sp>
      <p:pic>
        <p:nvPicPr>
          <p:cNvPr id="319" name="Google Shape;319;p47"/>
          <p:cNvPicPr preferRelativeResize="0"/>
          <p:nvPr/>
        </p:nvPicPr>
        <p:blipFill>
          <a:blip r:embed="rId4">
            <a:alphaModFix/>
          </a:blip>
          <a:stretch>
            <a:fillRect/>
          </a:stretch>
        </p:blipFill>
        <p:spPr>
          <a:xfrm>
            <a:off x="3042825" y="3822875"/>
            <a:ext cx="5738176" cy="12279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323" name="Shape 323"/>
        <p:cNvGrpSpPr/>
        <p:nvPr/>
      </p:nvGrpSpPr>
      <p:grpSpPr>
        <a:xfrm>
          <a:off x="0" y="0"/>
          <a:ext cx="0" cy="0"/>
          <a:chOff x="0" y="0"/>
          <a:chExt cx="0" cy="0"/>
        </a:xfrm>
      </p:grpSpPr>
      <p:sp>
        <p:nvSpPr>
          <p:cNvPr id="324" name="Google Shape;324;p48"/>
          <p:cNvSpPr txBox="1"/>
          <p:nvPr>
            <p:ph type="title"/>
          </p:nvPr>
        </p:nvSpPr>
        <p:spPr>
          <a:xfrm>
            <a:off x="333850" y="465750"/>
            <a:ext cx="8368200" cy="686100"/>
          </a:xfrm>
          <a:prstGeom prst="rect">
            <a:avLst/>
          </a:prstGeom>
        </p:spPr>
        <p:txBody>
          <a:bodyPr anchorCtr="0" anchor="ctr" bIns="91425" lIns="91425" spcFirstLastPara="1" rIns="91425" wrap="square" tIns="91425">
            <a:normAutofit/>
          </a:bodyPr>
          <a:lstStyle/>
          <a:p>
            <a:pPr indent="0" lvl="0" marL="0" rtl="0" algn="ctr">
              <a:lnSpc>
                <a:spcPct val="115000"/>
              </a:lnSpc>
              <a:spcBef>
                <a:spcPts val="0"/>
              </a:spcBef>
              <a:spcAft>
                <a:spcPts val="0"/>
              </a:spcAft>
              <a:buNone/>
            </a:pPr>
            <a:r>
              <a:rPr lang="en" sz="1600"/>
              <a:t>ESC Club Website proposal</a:t>
            </a:r>
            <a:endParaRPr sz="3400"/>
          </a:p>
        </p:txBody>
      </p:sp>
      <p:sp>
        <p:nvSpPr>
          <p:cNvPr id="325" name="Google Shape;325;p48"/>
          <p:cNvSpPr txBox="1"/>
          <p:nvPr>
            <p:ph idx="1" type="body"/>
          </p:nvPr>
        </p:nvSpPr>
        <p:spPr>
          <a:xfrm>
            <a:off x="387900" y="1489825"/>
            <a:ext cx="3519900" cy="315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100">
              <a:solidFill>
                <a:srgbClr val="1155CC"/>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Third Tab:</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E69138"/>
                </a:solidFill>
                <a:latin typeface="Arial"/>
                <a:ea typeface="Arial"/>
                <a:cs typeface="Arial"/>
                <a:sym typeface="Arial"/>
              </a:rPr>
              <a:t>Outreach Activities:</a:t>
            </a:r>
            <a:endParaRPr sz="1300">
              <a:solidFill>
                <a:srgbClr val="E69138"/>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Border friendship program</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Visit local governments / schools/refugee camps.</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100">
              <a:solidFill>
                <a:srgbClr val="1155CC"/>
              </a:solidFill>
              <a:latin typeface="Arial"/>
              <a:ea typeface="Arial"/>
              <a:cs typeface="Arial"/>
              <a:sym typeface="Arial"/>
            </a:endParaRPr>
          </a:p>
          <a:p>
            <a:pPr indent="0" lvl="0" marL="0" rtl="0" algn="l">
              <a:spcBef>
                <a:spcPts val="0"/>
              </a:spcBef>
              <a:spcAft>
                <a:spcPts val="0"/>
              </a:spcAft>
              <a:buNone/>
            </a:pPr>
            <a:r>
              <a:t/>
            </a:r>
            <a:endParaRPr sz="1100">
              <a:solidFill>
                <a:srgbClr val="1155CC"/>
              </a:solidFill>
              <a:latin typeface="Arial"/>
              <a:ea typeface="Arial"/>
              <a:cs typeface="Arial"/>
              <a:sym typeface="Arial"/>
            </a:endParaRPr>
          </a:p>
        </p:txBody>
      </p:sp>
      <p:sp>
        <p:nvSpPr>
          <p:cNvPr id="326" name="Google Shape;326;p48"/>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327" name="Google Shape;327;p48"/>
          <p:cNvPicPr preferRelativeResize="0"/>
          <p:nvPr/>
        </p:nvPicPr>
        <p:blipFill>
          <a:blip r:embed="rId3">
            <a:alphaModFix/>
          </a:blip>
          <a:stretch>
            <a:fillRect/>
          </a:stretch>
        </p:blipFill>
        <p:spPr>
          <a:xfrm>
            <a:off x="4309425" y="1489825"/>
            <a:ext cx="4577975" cy="3453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331" name="Shape 331"/>
        <p:cNvGrpSpPr/>
        <p:nvPr/>
      </p:nvGrpSpPr>
      <p:grpSpPr>
        <a:xfrm>
          <a:off x="0" y="0"/>
          <a:ext cx="0" cy="0"/>
          <a:chOff x="0" y="0"/>
          <a:chExt cx="0" cy="0"/>
        </a:xfrm>
      </p:grpSpPr>
      <p:sp>
        <p:nvSpPr>
          <p:cNvPr id="332" name="Google Shape;332;p49"/>
          <p:cNvSpPr txBox="1"/>
          <p:nvPr>
            <p:ph type="title"/>
          </p:nvPr>
        </p:nvSpPr>
        <p:spPr>
          <a:xfrm>
            <a:off x="333850" y="465750"/>
            <a:ext cx="8368200" cy="686100"/>
          </a:xfrm>
          <a:prstGeom prst="rect">
            <a:avLst/>
          </a:prstGeom>
        </p:spPr>
        <p:txBody>
          <a:bodyPr anchorCtr="0" anchor="ctr" bIns="91425" lIns="91425" spcFirstLastPara="1" rIns="91425" wrap="square" tIns="91425">
            <a:normAutofit/>
          </a:bodyPr>
          <a:lstStyle/>
          <a:p>
            <a:pPr indent="0" lvl="0" marL="0" rtl="0" algn="ctr">
              <a:lnSpc>
                <a:spcPct val="115000"/>
              </a:lnSpc>
              <a:spcBef>
                <a:spcPts val="0"/>
              </a:spcBef>
              <a:spcAft>
                <a:spcPts val="0"/>
              </a:spcAft>
              <a:buNone/>
            </a:pPr>
            <a:r>
              <a:rPr lang="en" sz="1600"/>
              <a:t>ESC Club Website proposal</a:t>
            </a:r>
            <a:endParaRPr sz="3400"/>
          </a:p>
        </p:txBody>
      </p:sp>
      <p:sp>
        <p:nvSpPr>
          <p:cNvPr id="333" name="Google Shape;333;p49"/>
          <p:cNvSpPr txBox="1"/>
          <p:nvPr>
            <p:ph idx="1" type="body"/>
          </p:nvPr>
        </p:nvSpPr>
        <p:spPr>
          <a:xfrm>
            <a:off x="387900" y="1489825"/>
            <a:ext cx="2137500" cy="21939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t/>
            </a:r>
            <a:endParaRPr sz="1100">
              <a:solidFill>
                <a:srgbClr val="1155CC"/>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Third Tab:</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E69138"/>
                </a:solidFill>
                <a:latin typeface="Arial"/>
                <a:ea typeface="Arial"/>
                <a:cs typeface="Arial"/>
                <a:sym typeface="Arial"/>
              </a:rPr>
              <a:t>Annual Events: </a:t>
            </a:r>
            <a:endParaRPr sz="1300">
              <a:solidFill>
                <a:srgbClr val="E69138"/>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Flea Market for Kids</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ESC STEM Annual Hackathon</a:t>
            </a:r>
            <a:endParaRPr sz="1300">
              <a:solidFill>
                <a:srgbClr val="000000"/>
              </a:solidFill>
              <a:latin typeface="Arial"/>
              <a:ea typeface="Arial"/>
              <a:cs typeface="Arial"/>
              <a:sym typeface="Arial"/>
            </a:endParaRPr>
          </a:p>
          <a:p>
            <a:pPr indent="0" lvl="0" marL="0" rtl="0" algn="l">
              <a:spcBef>
                <a:spcPts val="0"/>
              </a:spcBef>
              <a:spcAft>
                <a:spcPts val="0"/>
              </a:spcAft>
              <a:buNone/>
            </a:pPr>
            <a:r>
              <a:rPr lang="en" sz="1300">
                <a:solidFill>
                  <a:srgbClr val="000000"/>
                </a:solidFill>
                <a:latin typeface="Arial"/>
                <a:ea typeface="Arial"/>
                <a:cs typeface="Arial"/>
                <a:sym typeface="Arial"/>
              </a:rPr>
              <a:t>ESC Performance </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100">
              <a:solidFill>
                <a:srgbClr val="1155CC"/>
              </a:solidFill>
              <a:latin typeface="Arial"/>
              <a:ea typeface="Arial"/>
              <a:cs typeface="Arial"/>
              <a:sym typeface="Arial"/>
            </a:endParaRPr>
          </a:p>
          <a:p>
            <a:pPr indent="0" lvl="0" marL="0" rtl="0" algn="l">
              <a:spcBef>
                <a:spcPts val="0"/>
              </a:spcBef>
              <a:spcAft>
                <a:spcPts val="0"/>
              </a:spcAft>
              <a:buNone/>
            </a:pPr>
            <a:r>
              <a:t/>
            </a:r>
            <a:endParaRPr sz="1100">
              <a:solidFill>
                <a:srgbClr val="1155CC"/>
              </a:solidFill>
              <a:latin typeface="Arial"/>
              <a:ea typeface="Arial"/>
              <a:cs typeface="Arial"/>
              <a:sym typeface="Arial"/>
            </a:endParaRPr>
          </a:p>
        </p:txBody>
      </p:sp>
      <p:pic>
        <p:nvPicPr>
          <p:cNvPr id="334" name="Google Shape;334;p49"/>
          <p:cNvPicPr preferRelativeResize="0"/>
          <p:nvPr/>
        </p:nvPicPr>
        <p:blipFill>
          <a:blip r:embed="rId3">
            <a:alphaModFix/>
          </a:blip>
          <a:stretch>
            <a:fillRect/>
          </a:stretch>
        </p:blipFill>
        <p:spPr>
          <a:xfrm>
            <a:off x="3114950" y="1193925"/>
            <a:ext cx="5503899" cy="1377825"/>
          </a:xfrm>
          <a:prstGeom prst="rect">
            <a:avLst/>
          </a:prstGeom>
          <a:noFill/>
          <a:ln>
            <a:noFill/>
          </a:ln>
        </p:spPr>
      </p:pic>
      <p:pic>
        <p:nvPicPr>
          <p:cNvPr id="335" name="Google Shape;335;p49"/>
          <p:cNvPicPr preferRelativeResize="0"/>
          <p:nvPr/>
        </p:nvPicPr>
        <p:blipFill>
          <a:blip r:embed="rId4">
            <a:alphaModFix/>
          </a:blip>
          <a:stretch>
            <a:fillRect/>
          </a:stretch>
        </p:blipFill>
        <p:spPr>
          <a:xfrm>
            <a:off x="3114950" y="2812100"/>
            <a:ext cx="5419800" cy="1080300"/>
          </a:xfrm>
          <a:prstGeom prst="rect">
            <a:avLst/>
          </a:prstGeom>
          <a:noFill/>
          <a:ln>
            <a:noFill/>
          </a:ln>
        </p:spPr>
      </p:pic>
      <p:pic>
        <p:nvPicPr>
          <p:cNvPr id="336" name="Google Shape;336;p49"/>
          <p:cNvPicPr preferRelativeResize="0"/>
          <p:nvPr/>
        </p:nvPicPr>
        <p:blipFill>
          <a:blip r:embed="rId5">
            <a:alphaModFix/>
          </a:blip>
          <a:stretch>
            <a:fillRect/>
          </a:stretch>
        </p:blipFill>
        <p:spPr>
          <a:xfrm>
            <a:off x="3114951" y="4230050"/>
            <a:ext cx="5726700" cy="189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06" name="Shape 206"/>
        <p:cNvGrpSpPr/>
        <p:nvPr/>
      </p:nvGrpSpPr>
      <p:grpSpPr>
        <a:xfrm>
          <a:off x="0" y="0"/>
          <a:ext cx="0" cy="0"/>
          <a:chOff x="0" y="0"/>
          <a:chExt cx="0" cy="0"/>
        </a:xfrm>
      </p:grpSpPr>
      <p:sp>
        <p:nvSpPr>
          <p:cNvPr id="207" name="Google Shape;207;p32"/>
          <p:cNvSpPr txBox="1"/>
          <p:nvPr>
            <p:ph type="title"/>
          </p:nvPr>
        </p:nvSpPr>
        <p:spPr>
          <a:xfrm>
            <a:off x="1075725" y="224250"/>
            <a:ext cx="6366900" cy="687000"/>
          </a:xfrm>
          <a:prstGeom prst="rect">
            <a:avLst/>
          </a:prstGeom>
        </p:spPr>
        <p:txBody>
          <a:bodyPr anchorCtr="0" anchor="ctr" bIns="91425" lIns="91425" spcFirstLastPara="1" rIns="91425" wrap="square" tIns="91425">
            <a:normAutofit/>
          </a:bodyPr>
          <a:lstStyle/>
          <a:p>
            <a:pPr indent="0" lvl="0" marL="457200" rtl="0" algn="ctr">
              <a:spcBef>
                <a:spcPts val="0"/>
              </a:spcBef>
              <a:spcAft>
                <a:spcPts val="1200"/>
              </a:spcAft>
              <a:buSzPts val="990"/>
              <a:buNone/>
            </a:pPr>
            <a:r>
              <a:rPr lang="en" sz="1970"/>
              <a:t>Somos Amigos/ we are friends/ 我们都是朋友</a:t>
            </a:r>
            <a:endParaRPr sz="2510"/>
          </a:p>
        </p:txBody>
      </p:sp>
      <p:sp>
        <p:nvSpPr>
          <p:cNvPr id="208" name="Google Shape;208;p32"/>
          <p:cNvSpPr txBox="1"/>
          <p:nvPr>
            <p:ph idx="1" type="body"/>
          </p:nvPr>
        </p:nvSpPr>
        <p:spPr>
          <a:xfrm>
            <a:off x="671900" y="911250"/>
            <a:ext cx="2301600" cy="3321000"/>
          </a:xfrm>
          <a:prstGeom prst="rect">
            <a:avLst/>
          </a:prstGeom>
          <a:effectLst>
            <a:reflection blurRad="0" dir="5400000" dist="38100" endA="0" fadeDir="5400012" kx="0" rotWithShape="0" algn="bl" stPos="0" sy="-100000" ky="0"/>
          </a:effectLst>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b="1" lang="en" sz="4400"/>
              <a:t>Please use two to three </a:t>
            </a:r>
            <a:r>
              <a:rPr b="1" lang="en" sz="4400"/>
              <a:t>sentence</a:t>
            </a:r>
            <a:r>
              <a:rPr b="1" lang="en" sz="4400"/>
              <a:t> to introduce yourself in at least two language</a:t>
            </a:r>
            <a:endParaRPr b="1" sz="4400"/>
          </a:p>
          <a:p>
            <a:pPr indent="0" lvl="0" marL="0" rtl="0" algn="l">
              <a:spcBef>
                <a:spcPts val="1200"/>
              </a:spcBef>
              <a:spcAft>
                <a:spcPts val="0"/>
              </a:spcAft>
              <a:buNone/>
            </a:pPr>
            <a:r>
              <a:rPr b="1" lang="en" sz="4400"/>
              <a:t>Including but not limited to :</a:t>
            </a:r>
            <a:endParaRPr b="1" sz="4400"/>
          </a:p>
          <a:p>
            <a:pPr indent="0" lvl="0" marL="0" rtl="0" algn="l">
              <a:spcBef>
                <a:spcPts val="1200"/>
              </a:spcBef>
              <a:spcAft>
                <a:spcPts val="0"/>
              </a:spcAft>
              <a:buNone/>
            </a:pPr>
            <a:r>
              <a:rPr b="1" lang="en" sz="4400"/>
              <a:t>Your name</a:t>
            </a:r>
            <a:endParaRPr b="1" sz="4400"/>
          </a:p>
          <a:p>
            <a:pPr indent="0" lvl="0" marL="0" rtl="0" algn="l">
              <a:spcBef>
                <a:spcPts val="1200"/>
              </a:spcBef>
              <a:spcAft>
                <a:spcPts val="0"/>
              </a:spcAft>
              <a:buNone/>
            </a:pPr>
            <a:r>
              <a:rPr b="1" lang="en" sz="4400"/>
              <a:t>Your Age</a:t>
            </a:r>
            <a:endParaRPr b="1" sz="4400"/>
          </a:p>
          <a:p>
            <a:pPr indent="0" lvl="0" marL="0" rtl="0" algn="l">
              <a:spcBef>
                <a:spcPts val="1200"/>
              </a:spcBef>
              <a:spcAft>
                <a:spcPts val="0"/>
              </a:spcAft>
              <a:buNone/>
            </a:pPr>
            <a:r>
              <a:rPr b="1" lang="en" sz="4400"/>
              <a:t>The city &amp; Country you are currently resident</a:t>
            </a:r>
            <a:endParaRPr b="1" sz="4400"/>
          </a:p>
          <a:p>
            <a:pPr indent="0" lvl="0" marL="0" rtl="0" algn="l">
              <a:spcBef>
                <a:spcPts val="1200"/>
              </a:spcBef>
              <a:spcAft>
                <a:spcPts val="0"/>
              </a:spcAft>
              <a:buNone/>
            </a:pPr>
            <a:r>
              <a:rPr b="1" lang="en" sz="4400"/>
              <a:t>What is your favorite things which like to share with our club?</a:t>
            </a:r>
            <a:endParaRPr b="1" sz="4400"/>
          </a:p>
          <a:p>
            <a:pPr indent="0" lvl="0" marL="0" rtl="0" algn="l">
              <a:spcBef>
                <a:spcPts val="1200"/>
              </a:spcBef>
              <a:spcAft>
                <a:spcPts val="0"/>
              </a:spcAft>
              <a:buNone/>
            </a:pPr>
            <a:r>
              <a:t/>
            </a:r>
            <a:endParaRPr b="1" sz="2083"/>
          </a:p>
          <a:p>
            <a:pPr indent="0" lvl="0" marL="457200" rtl="0" algn="l">
              <a:spcBef>
                <a:spcPts val="1200"/>
              </a:spcBef>
              <a:spcAft>
                <a:spcPts val="0"/>
              </a:spcAft>
              <a:buNone/>
            </a:pPr>
            <a:r>
              <a:t/>
            </a:r>
            <a:endParaRPr b="1" sz="2083"/>
          </a:p>
          <a:p>
            <a:pPr indent="0" lvl="0" marL="0" rtl="0" algn="l">
              <a:spcBef>
                <a:spcPts val="1200"/>
              </a:spcBef>
              <a:spcAft>
                <a:spcPts val="0"/>
              </a:spcAft>
              <a:buNone/>
            </a:pPr>
            <a:r>
              <a:t/>
            </a:r>
            <a:endParaRPr b="1" sz="1500">
              <a:solidFill>
                <a:schemeClr val="dk2"/>
              </a:solidFill>
            </a:endParaRPr>
          </a:p>
          <a:p>
            <a:pPr indent="0" lvl="0" marL="0" rtl="0" algn="l">
              <a:spcBef>
                <a:spcPts val="1200"/>
              </a:spcBef>
              <a:spcAft>
                <a:spcPts val="0"/>
              </a:spcAft>
              <a:buNone/>
            </a:pPr>
            <a:r>
              <a:t/>
            </a:r>
            <a:endParaRPr sz="1500"/>
          </a:p>
          <a:p>
            <a:pPr indent="0" lvl="0" marL="0" rtl="0" algn="ctr">
              <a:spcBef>
                <a:spcPts val="1200"/>
              </a:spcBef>
              <a:spcAft>
                <a:spcPts val="1200"/>
              </a:spcAft>
              <a:buNone/>
            </a:pPr>
            <a:r>
              <a:t/>
            </a:r>
            <a:endParaRPr/>
          </a:p>
        </p:txBody>
      </p:sp>
      <p:sp>
        <p:nvSpPr>
          <p:cNvPr id="209" name="Google Shape;209;p32"/>
          <p:cNvSpPr txBox="1"/>
          <p:nvPr/>
        </p:nvSpPr>
        <p:spPr>
          <a:xfrm>
            <a:off x="3386525" y="911250"/>
            <a:ext cx="2486700" cy="3168600"/>
          </a:xfrm>
          <a:prstGeom prst="rect">
            <a:avLst/>
          </a:prstGeom>
          <a:noFill/>
          <a:ln>
            <a:noFill/>
          </a:ln>
        </p:spPr>
        <p:txBody>
          <a:bodyPr anchorCtr="0" anchor="t" bIns="91425" lIns="91425" spcFirstLastPara="1" rIns="91425" wrap="square" tIns="91425">
            <a:spAutoFit/>
          </a:bodyPr>
          <a:lstStyle/>
          <a:p>
            <a:pPr indent="0" lvl="0" marL="0" marR="38100" rtl="0" algn="l">
              <a:lnSpc>
                <a:spcPct val="128571"/>
              </a:lnSpc>
              <a:spcBef>
                <a:spcPts val="0"/>
              </a:spcBef>
              <a:spcAft>
                <a:spcPts val="0"/>
              </a:spcAft>
              <a:buNone/>
            </a:pPr>
            <a:r>
              <a:rPr b="1" lang="en" sz="1100" u="sng">
                <a:solidFill>
                  <a:schemeClr val="dk1"/>
                </a:solidFill>
                <a:latin typeface="Nunito"/>
                <a:ea typeface="Nunito"/>
                <a:cs typeface="Nunito"/>
                <a:sym typeface="Nunito"/>
              </a:rPr>
              <a:t>Utilice dos o tres oraciones para presentarse en al menos dos idiomas.</a:t>
            </a:r>
            <a:endParaRPr b="1" sz="1100" u="sng">
              <a:solidFill>
                <a:schemeClr val="dk1"/>
              </a:solidFill>
              <a:latin typeface="Nunito"/>
              <a:ea typeface="Nunito"/>
              <a:cs typeface="Nunito"/>
              <a:sym typeface="Nunito"/>
            </a:endParaRPr>
          </a:p>
          <a:p>
            <a:pPr indent="0" lvl="0" marL="0" marR="38100" rtl="0" algn="l">
              <a:lnSpc>
                <a:spcPct val="128571"/>
              </a:lnSpc>
              <a:spcBef>
                <a:spcPts val="0"/>
              </a:spcBef>
              <a:spcAft>
                <a:spcPts val="0"/>
              </a:spcAft>
              <a:buNone/>
            </a:pPr>
            <a:r>
              <a:rPr b="1" lang="en" sz="1100" u="sng">
                <a:solidFill>
                  <a:schemeClr val="dk1"/>
                </a:solidFill>
                <a:latin typeface="Nunito"/>
                <a:ea typeface="Nunito"/>
                <a:cs typeface="Nunito"/>
                <a:sym typeface="Nunito"/>
              </a:rPr>
              <a:t>Incluyendo pero no limitado a :</a:t>
            </a:r>
            <a:endParaRPr b="1" sz="1100" u="sng">
              <a:solidFill>
                <a:schemeClr val="dk1"/>
              </a:solidFill>
              <a:latin typeface="Nunito"/>
              <a:ea typeface="Nunito"/>
              <a:cs typeface="Nunito"/>
              <a:sym typeface="Nunito"/>
            </a:endParaRPr>
          </a:p>
          <a:p>
            <a:pPr indent="0" lvl="0" marL="0" marR="38100" rtl="0" algn="l">
              <a:lnSpc>
                <a:spcPct val="128571"/>
              </a:lnSpc>
              <a:spcBef>
                <a:spcPts val="0"/>
              </a:spcBef>
              <a:spcAft>
                <a:spcPts val="0"/>
              </a:spcAft>
              <a:buNone/>
            </a:pPr>
            <a:r>
              <a:rPr b="1" lang="en" sz="1100" u="sng">
                <a:solidFill>
                  <a:schemeClr val="dk1"/>
                </a:solidFill>
                <a:latin typeface="Nunito"/>
                <a:ea typeface="Nunito"/>
                <a:cs typeface="Nunito"/>
                <a:sym typeface="Nunito"/>
              </a:rPr>
              <a:t>Su nombre</a:t>
            </a:r>
            <a:endParaRPr b="1" sz="1100" u="sng">
              <a:solidFill>
                <a:schemeClr val="dk1"/>
              </a:solidFill>
              <a:latin typeface="Nunito"/>
              <a:ea typeface="Nunito"/>
              <a:cs typeface="Nunito"/>
              <a:sym typeface="Nunito"/>
            </a:endParaRPr>
          </a:p>
          <a:p>
            <a:pPr indent="0" lvl="0" marL="0" marR="38100" rtl="0" algn="l">
              <a:lnSpc>
                <a:spcPct val="128571"/>
              </a:lnSpc>
              <a:spcBef>
                <a:spcPts val="0"/>
              </a:spcBef>
              <a:spcAft>
                <a:spcPts val="0"/>
              </a:spcAft>
              <a:buNone/>
            </a:pPr>
            <a:r>
              <a:rPr b="1" lang="en" sz="1100" u="sng">
                <a:solidFill>
                  <a:schemeClr val="dk1"/>
                </a:solidFill>
                <a:latin typeface="Nunito"/>
                <a:ea typeface="Nunito"/>
                <a:cs typeface="Nunito"/>
                <a:sym typeface="Nunito"/>
              </a:rPr>
              <a:t>Su edad</a:t>
            </a:r>
            <a:endParaRPr b="1" sz="1100" u="sng">
              <a:solidFill>
                <a:schemeClr val="dk1"/>
              </a:solidFill>
              <a:latin typeface="Nunito"/>
              <a:ea typeface="Nunito"/>
              <a:cs typeface="Nunito"/>
              <a:sym typeface="Nunito"/>
            </a:endParaRPr>
          </a:p>
          <a:p>
            <a:pPr indent="0" lvl="0" marL="0" marR="38100" rtl="0" algn="l">
              <a:lnSpc>
                <a:spcPct val="128571"/>
              </a:lnSpc>
              <a:spcBef>
                <a:spcPts val="0"/>
              </a:spcBef>
              <a:spcAft>
                <a:spcPts val="0"/>
              </a:spcAft>
              <a:buNone/>
            </a:pPr>
            <a:r>
              <a:rPr b="1" lang="en" sz="1100" u="sng">
                <a:solidFill>
                  <a:schemeClr val="dk1"/>
                </a:solidFill>
                <a:latin typeface="Nunito"/>
                <a:ea typeface="Nunito"/>
                <a:cs typeface="Nunito"/>
                <a:sym typeface="Nunito"/>
              </a:rPr>
              <a:t>La ciudad y el país en el que reside actualmente</a:t>
            </a:r>
            <a:endParaRPr b="1" sz="1100" u="sng">
              <a:solidFill>
                <a:schemeClr val="dk1"/>
              </a:solidFill>
              <a:latin typeface="Nunito"/>
              <a:ea typeface="Nunito"/>
              <a:cs typeface="Nunito"/>
              <a:sym typeface="Nunito"/>
            </a:endParaRPr>
          </a:p>
          <a:p>
            <a:pPr indent="0" lvl="0" marL="0" marR="38100" rtl="0" algn="l">
              <a:lnSpc>
                <a:spcPct val="128571"/>
              </a:lnSpc>
              <a:spcBef>
                <a:spcPts val="0"/>
              </a:spcBef>
              <a:spcAft>
                <a:spcPts val="0"/>
              </a:spcAft>
              <a:buNone/>
            </a:pPr>
            <a:r>
              <a:rPr b="1" lang="en" sz="1100" u="sng">
                <a:solidFill>
                  <a:schemeClr val="dk1"/>
                </a:solidFill>
                <a:latin typeface="Nunito"/>
                <a:ea typeface="Nunito"/>
                <a:cs typeface="Nunito"/>
                <a:sym typeface="Nunito"/>
              </a:rPr>
              <a:t>¿Cuáles son tus cosas favoritas que te gusta compartir con nuestro club?</a:t>
            </a:r>
            <a:endParaRPr b="1" sz="1100" u="sng">
              <a:solidFill>
                <a:schemeClr val="dk1"/>
              </a:solidFill>
              <a:latin typeface="Nunito"/>
              <a:ea typeface="Nunito"/>
              <a:cs typeface="Nunito"/>
              <a:sym typeface="Nunito"/>
            </a:endParaRPr>
          </a:p>
          <a:p>
            <a:pPr indent="0" lvl="0" marL="0" marR="38100" rtl="0" algn="l">
              <a:lnSpc>
                <a:spcPct val="128571"/>
              </a:lnSpc>
              <a:spcBef>
                <a:spcPts val="0"/>
              </a:spcBef>
              <a:spcAft>
                <a:spcPts val="0"/>
              </a:spcAft>
              <a:buNone/>
            </a:pPr>
            <a:r>
              <a:t/>
            </a:r>
            <a:endParaRPr b="1" sz="1100" u="sng">
              <a:solidFill>
                <a:schemeClr val="dk1"/>
              </a:solidFill>
              <a:latin typeface="Nunito"/>
              <a:ea typeface="Nunito"/>
              <a:cs typeface="Nunito"/>
              <a:sym typeface="Nunito"/>
            </a:endParaRPr>
          </a:p>
          <a:p>
            <a:pPr indent="0" lvl="0" marL="0" marR="38100" rtl="0" algn="l">
              <a:lnSpc>
                <a:spcPct val="128571"/>
              </a:lnSpc>
              <a:spcBef>
                <a:spcPts val="0"/>
              </a:spcBef>
              <a:spcAft>
                <a:spcPts val="0"/>
              </a:spcAft>
              <a:buNone/>
            </a:pPr>
            <a:r>
              <a:t/>
            </a:r>
            <a:endParaRPr b="1" sz="1100" u="sng">
              <a:solidFill>
                <a:schemeClr val="dk1"/>
              </a:solidFill>
              <a:highlight>
                <a:srgbClr val="F8F9FA"/>
              </a:highlight>
            </a:endParaRPr>
          </a:p>
          <a:p>
            <a:pPr indent="0" lvl="0" marL="0" rtl="0" algn="l">
              <a:spcBef>
                <a:spcPts val="0"/>
              </a:spcBef>
              <a:spcAft>
                <a:spcPts val="0"/>
              </a:spcAft>
              <a:buNone/>
            </a:pPr>
            <a:r>
              <a:t/>
            </a:r>
            <a:endParaRPr sz="1000">
              <a:latin typeface="Nunito"/>
              <a:ea typeface="Nunito"/>
              <a:cs typeface="Nunito"/>
              <a:sym typeface="Nunito"/>
            </a:endParaRPr>
          </a:p>
        </p:txBody>
      </p:sp>
      <p:sp>
        <p:nvSpPr>
          <p:cNvPr id="210" name="Google Shape;210;p32"/>
          <p:cNvSpPr txBox="1"/>
          <p:nvPr/>
        </p:nvSpPr>
        <p:spPr>
          <a:xfrm>
            <a:off x="6286250" y="1065775"/>
            <a:ext cx="2541000" cy="251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Nunito"/>
                <a:ea typeface="Nunito"/>
                <a:cs typeface="Nunito"/>
                <a:sym typeface="Nunito"/>
              </a:rPr>
              <a:t>请用两三句话介绍你自己，可以包括但是不限制于：</a:t>
            </a:r>
            <a:endParaRPr>
              <a:solidFill>
                <a:schemeClr val="dk1"/>
              </a:solidFill>
              <a:latin typeface="Nunito"/>
              <a:ea typeface="Nunito"/>
              <a:cs typeface="Nunito"/>
              <a:sym typeface="Nunito"/>
            </a:endParaRPr>
          </a:p>
          <a:p>
            <a:pPr indent="0" lvl="0" marL="0" rtl="0" algn="l">
              <a:spcBef>
                <a:spcPts val="0"/>
              </a:spcBef>
              <a:spcAft>
                <a:spcPts val="0"/>
              </a:spcAft>
              <a:buNone/>
            </a:pPr>
            <a:r>
              <a:rPr lang="en">
                <a:solidFill>
                  <a:schemeClr val="dk1"/>
                </a:solidFill>
                <a:latin typeface="Nunito"/>
                <a:ea typeface="Nunito"/>
                <a:cs typeface="Nunito"/>
                <a:sym typeface="Nunito"/>
              </a:rPr>
              <a:t>你的名字，</a:t>
            </a:r>
            <a:endParaRPr>
              <a:solidFill>
                <a:schemeClr val="dk1"/>
              </a:solidFill>
              <a:latin typeface="Nunito"/>
              <a:ea typeface="Nunito"/>
              <a:cs typeface="Nunito"/>
              <a:sym typeface="Nunito"/>
            </a:endParaRPr>
          </a:p>
          <a:p>
            <a:pPr indent="0" lvl="0" marL="0" rtl="0" algn="l">
              <a:spcBef>
                <a:spcPts val="0"/>
              </a:spcBef>
              <a:spcAft>
                <a:spcPts val="0"/>
              </a:spcAft>
              <a:buNone/>
            </a:pPr>
            <a:r>
              <a:rPr lang="en">
                <a:solidFill>
                  <a:schemeClr val="dk1"/>
                </a:solidFill>
                <a:latin typeface="Nunito"/>
                <a:ea typeface="Nunito"/>
                <a:cs typeface="Nunito"/>
                <a:sym typeface="Nunito"/>
              </a:rPr>
              <a:t>你的年龄</a:t>
            </a:r>
            <a:endParaRPr>
              <a:solidFill>
                <a:schemeClr val="dk1"/>
              </a:solidFill>
              <a:latin typeface="Nunito"/>
              <a:ea typeface="Nunito"/>
              <a:cs typeface="Nunito"/>
              <a:sym typeface="Nunito"/>
            </a:endParaRPr>
          </a:p>
          <a:p>
            <a:pPr indent="0" lvl="0" marL="0" rtl="0" algn="l">
              <a:spcBef>
                <a:spcPts val="0"/>
              </a:spcBef>
              <a:spcAft>
                <a:spcPts val="0"/>
              </a:spcAft>
              <a:buNone/>
            </a:pPr>
            <a:r>
              <a:rPr lang="en">
                <a:solidFill>
                  <a:schemeClr val="dk1"/>
                </a:solidFill>
                <a:latin typeface="Nunito"/>
                <a:ea typeface="Nunito"/>
                <a:cs typeface="Nunito"/>
                <a:sym typeface="Nunito"/>
              </a:rPr>
              <a:t>你现在居住的城市和国家</a:t>
            </a:r>
            <a:endParaRPr>
              <a:solidFill>
                <a:schemeClr val="dk1"/>
              </a:solidFill>
              <a:latin typeface="Nunito"/>
              <a:ea typeface="Nunito"/>
              <a:cs typeface="Nunito"/>
              <a:sym typeface="Nunito"/>
            </a:endParaRPr>
          </a:p>
          <a:p>
            <a:pPr indent="0" lvl="0" marL="0" rtl="0" algn="l">
              <a:spcBef>
                <a:spcPts val="0"/>
              </a:spcBef>
              <a:spcAft>
                <a:spcPts val="0"/>
              </a:spcAft>
              <a:buNone/>
            </a:pPr>
            <a:r>
              <a:rPr lang="en">
                <a:solidFill>
                  <a:schemeClr val="dk1"/>
                </a:solidFill>
                <a:latin typeface="Nunito"/>
                <a:ea typeface="Nunito"/>
                <a:cs typeface="Nunito"/>
                <a:sym typeface="Nunito"/>
              </a:rPr>
              <a:t>你有什么特别喜爱的事物和大家分享？</a:t>
            </a:r>
            <a:endParaRPr>
              <a:solidFill>
                <a:schemeClr val="dk1"/>
              </a:solidFill>
              <a:latin typeface="Nunito"/>
              <a:ea typeface="Nunito"/>
              <a:cs typeface="Nunito"/>
              <a:sym typeface="Nuni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340" name="Shape 340"/>
        <p:cNvGrpSpPr/>
        <p:nvPr/>
      </p:nvGrpSpPr>
      <p:grpSpPr>
        <a:xfrm>
          <a:off x="0" y="0"/>
          <a:ext cx="0" cy="0"/>
          <a:chOff x="0" y="0"/>
          <a:chExt cx="0" cy="0"/>
        </a:xfrm>
      </p:grpSpPr>
      <p:sp>
        <p:nvSpPr>
          <p:cNvPr id="341" name="Google Shape;341;p50"/>
          <p:cNvSpPr txBox="1"/>
          <p:nvPr>
            <p:ph type="title"/>
          </p:nvPr>
        </p:nvSpPr>
        <p:spPr>
          <a:xfrm>
            <a:off x="333850" y="465750"/>
            <a:ext cx="8368200" cy="686100"/>
          </a:xfrm>
          <a:prstGeom prst="rect">
            <a:avLst/>
          </a:prstGeom>
        </p:spPr>
        <p:txBody>
          <a:bodyPr anchorCtr="0" anchor="ctr" bIns="91425" lIns="91425" spcFirstLastPara="1" rIns="91425" wrap="square" tIns="91425">
            <a:normAutofit/>
          </a:bodyPr>
          <a:lstStyle/>
          <a:p>
            <a:pPr indent="0" lvl="0" marL="0" rtl="0" algn="ctr">
              <a:lnSpc>
                <a:spcPct val="115000"/>
              </a:lnSpc>
              <a:spcBef>
                <a:spcPts val="0"/>
              </a:spcBef>
              <a:spcAft>
                <a:spcPts val="0"/>
              </a:spcAft>
              <a:buNone/>
            </a:pPr>
            <a:r>
              <a:rPr lang="en" sz="1600"/>
              <a:t>ESC Club Website proposal</a:t>
            </a:r>
            <a:endParaRPr sz="3400"/>
          </a:p>
        </p:txBody>
      </p:sp>
      <p:sp>
        <p:nvSpPr>
          <p:cNvPr id="342" name="Google Shape;342;p50"/>
          <p:cNvSpPr txBox="1"/>
          <p:nvPr>
            <p:ph idx="1" type="body"/>
          </p:nvPr>
        </p:nvSpPr>
        <p:spPr>
          <a:xfrm>
            <a:off x="588700" y="1474800"/>
            <a:ext cx="2137500" cy="21939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i="1" lang="en" sz="1900">
                <a:solidFill>
                  <a:srgbClr val="FF9900"/>
                </a:solidFill>
                <a:latin typeface="Arial"/>
                <a:ea typeface="Arial"/>
                <a:cs typeface="Arial"/>
                <a:sym typeface="Arial"/>
              </a:rPr>
              <a:t>Fourth Tab:</a:t>
            </a:r>
            <a:endParaRPr i="1" sz="1900">
              <a:solidFill>
                <a:srgbClr val="FF9900"/>
              </a:solidFill>
              <a:latin typeface="Arial"/>
              <a:ea typeface="Arial"/>
              <a:cs typeface="Arial"/>
              <a:sym typeface="Arial"/>
            </a:endParaRPr>
          </a:p>
          <a:p>
            <a:pPr indent="0" lvl="0" marL="0" rtl="0" algn="l">
              <a:spcBef>
                <a:spcPts val="0"/>
              </a:spcBef>
              <a:spcAft>
                <a:spcPts val="0"/>
              </a:spcAft>
              <a:buNone/>
            </a:pPr>
            <a:r>
              <a:t/>
            </a:r>
            <a:endParaRPr sz="1750">
              <a:solidFill>
                <a:srgbClr val="000000"/>
              </a:solidFill>
              <a:latin typeface="Arial"/>
              <a:ea typeface="Arial"/>
              <a:cs typeface="Arial"/>
              <a:sym typeface="Arial"/>
            </a:endParaRPr>
          </a:p>
          <a:p>
            <a:pPr indent="0" lvl="0" marL="0" rtl="0" algn="l">
              <a:spcBef>
                <a:spcPts val="0"/>
              </a:spcBef>
              <a:spcAft>
                <a:spcPts val="0"/>
              </a:spcAft>
              <a:buNone/>
            </a:pPr>
            <a:r>
              <a:rPr lang="en" sz="1750">
                <a:solidFill>
                  <a:srgbClr val="000000"/>
                </a:solidFill>
                <a:latin typeface="Arial"/>
                <a:ea typeface="Arial"/>
                <a:cs typeface="Arial"/>
                <a:sym typeface="Arial"/>
              </a:rPr>
              <a:t>Membership (join Us)</a:t>
            </a:r>
            <a:endParaRPr sz="1750">
              <a:solidFill>
                <a:srgbClr val="000000"/>
              </a:solidFill>
              <a:latin typeface="Arial"/>
              <a:ea typeface="Arial"/>
              <a:cs typeface="Arial"/>
              <a:sym typeface="Arial"/>
            </a:endParaRPr>
          </a:p>
          <a:p>
            <a:pPr indent="0" lvl="0" marL="0" rtl="0" algn="l">
              <a:spcBef>
                <a:spcPts val="0"/>
              </a:spcBef>
              <a:spcAft>
                <a:spcPts val="0"/>
              </a:spcAft>
              <a:buNone/>
            </a:pPr>
            <a:r>
              <a:t/>
            </a:r>
            <a:endParaRPr sz="1750">
              <a:solidFill>
                <a:srgbClr val="000000"/>
              </a:solidFill>
              <a:latin typeface="Arial"/>
              <a:ea typeface="Arial"/>
              <a:cs typeface="Arial"/>
              <a:sym typeface="Arial"/>
            </a:endParaRPr>
          </a:p>
          <a:p>
            <a:pPr indent="0" lvl="0" marL="0" rtl="0" algn="l">
              <a:spcBef>
                <a:spcPts val="0"/>
              </a:spcBef>
              <a:spcAft>
                <a:spcPts val="0"/>
              </a:spcAft>
              <a:buNone/>
            </a:pPr>
            <a:r>
              <a:rPr lang="en" sz="1750">
                <a:solidFill>
                  <a:srgbClr val="000000"/>
                </a:solidFill>
                <a:latin typeface="Arial"/>
                <a:ea typeface="Arial"/>
                <a:cs typeface="Arial"/>
                <a:sym typeface="Arial"/>
              </a:rPr>
              <a:t>Contact Us /inquire</a:t>
            </a:r>
            <a:endParaRPr sz="1750">
              <a:solidFill>
                <a:srgbClr val="000000"/>
              </a:solidFill>
              <a:latin typeface="Arial"/>
              <a:ea typeface="Arial"/>
              <a:cs typeface="Arial"/>
              <a:sym typeface="Arial"/>
            </a:endParaRPr>
          </a:p>
          <a:p>
            <a:pPr indent="0" lvl="0" marL="0" rtl="0" algn="l">
              <a:spcBef>
                <a:spcPts val="0"/>
              </a:spcBef>
              <a:spcAft>
                <a:spcPts val="0"/>
              </a:spcAft>
              <a:buNone/>
            </a:pPr>
            <a:r>
              <a:t/>
            </a:r>
            <a:endParaRPr sz="1750">
              <a:solidFill>
                <a:srgbClr val="000000"/>
              </a:solidFill>
              <a:latin typeface="Arial"/>
              <a:ea typeface="Arial"/>
              <a:cs typeface="Arial"/>
              <a:sym typeface="Arial"/>
            </a:endParaRPr>
          </a:p>
          <a:p>
            <a:pPr indent="0" lvl="0" marL="0" rtl="0" algn="l">
              <a:spcBef>
                <a:spcPts val="0"/>
              </a:spcBef>
              <a:spcAft>
                <a:spcPts val="0"/>
              </a:spcAft>
              <a:buNone/>
            </a:pPr>
            <a:r>
              <a:rPr lang="en" sz="1750">
                <a:solidFill>
                  <a:srgbClr val="000000"/>
                </a:solidFill>
                <a:latin typeface="Arial"/>
                <a:ea typeface="Arial"/>
                <a:cs typeface="Arial"/>
                <a:sym typeface="Arial"/>
              </a:rPr>
              <a:t>Donations /Sponsor</a:t>
            </a:r>
            <a:endParaRPr sz="1750">
              <a:solidFill>
                <a:srgbClr val="000000"/>
              </a:solidFill>
              <a:latin typeface="Arial"/>
              <a:ea typeface="Arial"/>
              <a:cs typeface="Arial"/>
              <a:sym typeface="Arial"/>
            </a:endParaRPr>
          </a:p>
          <a:p>
            <a:pPr indent="0" lvl="0" marL="0" rtl="0" algn="l">
              <a:spcBef>
                <a:spcPts val="0"/>
              </a:spcBef>
              <a:spcAft>
                <a:spcPts val="0"/>
              </a:spcAft>
              <a:buNone/>
            </a:pPr>
            <a:r>
              <a:t/>
            </a:r>
            <a:endParaRPr sz="1750">
              <a:solidFill>
                <a:srgbClr val="000000"/>
              </a:solidFill>
              <a:latin typeface="Arial"/>
              <a:ea typeface="Arial"/>
              <a:cs typeface="Arial"/>
              <a:sym typeface="Arial"/>
            </a:endParaRPr>
          </a:p>
          <a:p>
            <a:pPr indent="0" lvl="0" marL="0" rtl="0" algn="l">
              <a:spcBef>
                <a:spcPts val="0"/>
              </a:spcBef>
              <a:spcAft>
                <a:spcPts val="0"/>
              </a:spcAft>
              <a:buNone/>
            </a:pPr>
            <a:r>
              <a:rPr lang="en" sz="1750">
                <a:solidFill>
                  <a:srgbClr val="000000"/>
                </a:solidFill>
                <a:latin typeface="Arial"/>
                <a:ea typeface="Arial"/>
                <a:cs typeface="Arial"/>
                <a:sym typeface="Arial"/>
              </a:rPr>
              <a:t>Affiliate partners </a:t>
            </a:r>
            <a:endParaRPr sz="1750">
              <a:solidFill>
                <a:srgbClr val="000000"/>
              </a:solidFill>
              <a:latin typeface="Arial"/>
              <a:ea typeface="Arial"/>
              <a:cs typeface="Arial"/>
              <a:sym typeface="Arial"/>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0"/>
              </a:spcAft>
              <a:buNone/>
            </a:pPr>
            <a:r>
              <a:t/>
            </a:r>
            <a:endParaRPr sz="1100">
              <a:solidFill>
                <a:srgbClr val="1155CC"/>
              </a:solidFill>
              <a:latin typeface="Arial"/>
              <a:ea typeface="Arial"/>
              <a:cs typeface="Arial"/>
              <a:sym typeface="Arial"/>
            </a:endParaRPr>
          </a:p>
          <a:p>
            <a:pPr indent="0" lvl="0" marL="0" rtl="0" algn="l">
              <a:spcBef>
                <a:spcPts val="0"/>
              </a:spcBef>
              <a:spcAft>
                <a:spcPts val="0"/>
              </a:spcAft>
              <a:buNone/>
            </a:pPr>
            <a:r>
              <a:t/>
            </a:r>
            <a:endParaRPr sz="1300">
              <a:solidFill>
                <a:srgbClr val="000000"/>
              </a:solidFill>
              <a:latin typeface="Arial"/>
              <a:ea typeface="Arial"/>
              <a:cs typeface="Arial"/>
              <a:sym typeface="Arial"/>
            </a:endParaRPr>
          </a:p>
          <a:p>
            <a:pPr indent="0" lvl="0" marL="0" rtl="0" algn="l">
              <a:spcBef>
                <a:spcPts val="0"/>
              </a:spcBef>
              <a:spcAft>
                <a:spcPts val="0"/>
              </a:spcAft>
              <a:buNone/>
            </a:pPr>
            <a:r>
              <a:t/>
            </a:r>
            <a:endParaRPr sz="1100">
              <a:solidFill>
                <a:srgbClr val="1155CC"/>
              </a:solidFill>
              <a:latin typeface="Arial"/>
              <a:ea typeface="Arial"/>
              <a:cs typeface="Arial"/>
              <a:sym typeface="Arial"/>
            </a:endParaRPr>
          </a:p>
          <a:p>
            <a:pPr indent="0" lvl="0" marL="0" rtl="0" algn="l">
              <a:spcBef>
                <a:spcPts val="0"/>
              </a:spcBef>
              <a:spcAft>
                <a:spcPts val="0"/>
              </a:spcAft>
              <a:buNone/>
            </a:pPr>
            <a:r>
              <a:t/>
            </a:r>
            <a:endParaRPr sz="1100">
              <a:solidFill>
                <a:srgbClr val="1155CC"/>
              </a:solidFill>
              <a:latin typeface="Arial"/>
              <a:ea typeface="Arial"/>
              <a:cs typeface="Arial"/>
              <a:sym typeface="Arial"/>
            </a:endParaRPr>
          </a:p>
        </p:txBody>
      </p:sp>
      <p:pic>
        <p:nvPicPr>
          <p:cNvPr id="343" name="Google Shape;343;p50"/>
          <p:cNvPicPr preferRelativeResize="0"/>
          <p:nvPr/>
        </p:nvPicPr>
        <p:blipFill>
          <a:blip r:embed="rId3">
            <a:alphaModFix/>
          </a:blip>
          <a:stretch>
            <a:fillRect/>
          </a:stretch>
        </p:blipFill>
        <p:spPr>
          <a:xfrm>
            <a:off x="2880676" y="1820425"/>
            <a:ext cx="5914126" cy="1154975"/>
          </a:xfrm>
          <a:prstGeom prst="rect">
            <a:avLst/>
          </a:prstGeom>
          <a:noFill/>
          <a:ln>
            <a:noFill/>
          </a:ln>
        </p:spPr>
      </p:pic>
      <p:pic>
        <p:nvPicPr>
          <p:cNvPr id="344" name="Google Shape;344;p50"/>
          <p:cNvPicPr preferRelativeResize="0"/>
          <p:nvPr/>
        </p:nvPicPr>
        <p:blipFill>
          <a:blip r:embed="rId4">
            <a:alphaModFix/>
          </a:blip>
          <a:stretch>
            <a:fillRect/>
          </a:stretch>
        </p:blipFill>
        <p:spPr>
          <a:xfrm>
            <a:off x="2880675" y="3201950"/>
            <a:ext cx="5914125" cy="1368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14" name="Shape 214"/>
        <p:cNvGrpSpPr/>
        <p:nvPr/>
      </p:nvGrpSpPr>
      <p:grpSpPr>
        <a:xfrm>
          <a:off x="0" y="0"/>
          <a:ext cx="0" cy="0"/>
          <a:chOff x="0" y="0"/>
          <a:chExt cx="0" cy="0"/>
        </a:xfrm>
      </p:grpSpPr>
      <p:sp>
        <p:nvSpPr>
          <p:cNvPr id="215" name="Google Shape;215;p33"/>
          <p:cNvSpPr txBox="1"/>
          <p:nvPr>
            <p:ph type="title"/>
          </p:nvPr>
        </p:nvSpPr>
        <p:spPr>
          <a:xfrm>
            <a:off x="372475" y="319000"/>
            <a:ext cx="7227000" cy="515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sz="2800"/>
              <a:t>La UNO para CINCO MIL!!</a:t>
            </a:r>
            <a:endParaRPr sz="2800"/>
          </a:p>
        </p:txBody>
      </p:sp>
      <p:sp>
        <p:nvSpPr>
          <p:cNvPr id="216" name="Google Shape;216;p33"/>
          <p:cNvSpPr txBox="1"/>
          <p:nvPr>
            <p:ph idx="1" type="body"/>
          </p:nvPr>
        </p:nvSpPr>
        <p:spPr>
          <a:xfrm>
            <a:off x="315950" y="834100"/>
            <a:ext cx="8203200" cy="2656800"/>
          </a:xfrm>
          <a:prstGeom prst="rect">
            <a:avLst/>
          </a:prstGeom>
        </p:spPr>
        <p:txBody>
          <a:bodyPr anchorCtr="0" anchor="t" bIns="91425" lIns="91425" spcFirstLastPara="1" rIns="91425" wrap="square" tIns="91425">
            <a:normAutofit fontScale="55000" lnSpcReduction="10000"/>
          </a:bodyPr>
          <a:lstStyle/>
          <a:p>
            <a:pPr indent="0" lvl="0" marL="0" rtl="0" algn="l">
              <a:spcBef>
                <a:spcPts val="0"/>
              </a:spcBef>
              <a:spcAft>
                <a:spcPts val="0"/>
              </a:spcAft>
              <a:buNone/>
            </a:pPr>
            <a:r>
              <a:rPr lang="en" sz="2200">
                <a:solidFill>
                  <a:srgbClr val="000000"/>
                </a:solidFill>
                <a:latin typeface="Arial"/>
                <a:ea typeface="Arial"/>
                <a:cs typeface="Arial"/>
                <a:sym typeface="Arial"/>
              </a:rPr>
              <a:t>MEXICALI.- El Gobierno de Baja California, en conjunto con la asociación “Yo Por Mi Centro” y el XXIV Ayuntamiento de Mexicali, realizaron “La Uno para Cinco Mil”, evento cultural de alto impacto en el que miles de mexicalenses disfrutaron al mismo tiempo de un platillo tradicional de comida china, uno de los emblemas de la identidad en la capital de Baja California.</a:t>
            </a:r>
            <a:endParaRPr sz="2200">
              <a:solidFill>
                <a:srgbClr val="000000"/>
              </a:solidFill>
              <a:latin typeface="Arial"/>
              <a:ea typeface="Arial"/>
              <a:cs typeface="Arial"/>
              <a:sym typeface="Arial"/>
            </a:endParaRPr>
          </a:p>
          <a:p>
            <a:pPr indent="0" lvl="0" marL="0" rtl="0" algn="l">
              <a:spcBef>
                <a:spcPts val="1200"/>
              </a:spcBef>
              <a:spcAft>
                <a:spcPts val="0"/>
              </a:spcAft>
              <a:buNone/>
            </a:pPr>
            <a:r>
              <a:rPr lang="en" sz="2200">
                <a:solidFill>
                  <a:srgbClr val="000000"/>
                </a:solidFill>
                <a:latin typeface="Arial"/>
                <a:ea typeface="Arial"/>
                <a:cs typeface="Arial"/>
                <a:sym typeface="Arial"/>
              </a:rPr>
              <a:t>De esta manera se supera la anterior edición, cinco mil mexicalenses se reunieron para comer el tradicional platillo #1 de comida china, en el marco del Festival Día de China en Mexicali.</a:t>
            </a:r>
            <a:endParaRPr sz="2200">
              <a:solidFill>
                <a:srgbClr val="000000"/>
              </a:solidFill>
              <a:latin typeface="Arial"/>
              <a:ea typeface="Arial"/>
              <a:cs typeface="Arial"/>
              <a:sym typeface="Arial"/>
            </a:endParaRPr>
          </a:p>
          <a:p>
            <a:pPr indent="0" lvl="0" marL="0" rtl="0" algn="l">
              <a:spcBef>
                <a:spcPts val="1200"/>
              </a:spcBef>
              <a:spcAft>
                <a:spcPts val="0"/>
              </a:spcAft>
              <a:buNone/>
            </a:pPr>
            <a:r>
              <a:rPr lang="en" sz="2200">
                <a:solidFill>
                  <a:srgbClr val="000000"/>
                </a:solidFill>
                <a:latin typeface="Arial"/>
                <a:ea typeface="Arial"/>
                <a:cs typeface="Arial"/>
                <a:sym typeface="Arial"/>
              </a:rPr>
              <a:t>El evento fue presidido por la alcaldesa Norma Alicia Bustamante Martínez; el secretario de Turismo de Baja California, Miguel Aguiñiga; el director de Juventud, Francisco Molina y el coordinador del Fideicomiso “Yo por Mi Centro”, Fernando Félix.</a:t>
            </a:r>
            <a:endParaRPr sz="2200">
              <a:solidFill>
                <a:srgbClr val="000000"/>
              </a:solidFill>
              <a:latin typeface="Arial"/>
              <a:ea typeface="Arial"/>
              <a:cs typeface="Arial"/>
              <a:sym typeface="Arial"/>
            </a:endParaRPr>
          </a:p>
          <a:p>
            <a:pPr indent="0" lvl="0" marL="0" rtl="0" algn="l">
              <a:spcBef>
                <a:spcPts val="1200"/>
              </a:spcBef>
              <a:spcAft>
                <a:spcPts val="1200"/>
              </a:spcAft>
              <a:buNone/>
            </a:pPr>
            <a:r>
              <a:rPr lang="en" sz="3000" u="sng">
                <a:solidFill>
                  <a:schemeClr val="hlink"/>
                </a:solidFill>
                <a:latin typeface="Arial"/>
                <a:ea typeface="Arial"/>
                <a:cs typeface="Arial"/>
                <a:sym typeface="Arial"/>
                <a:hlinkClick r:id="rId3"/>
              </a:rPr>
              <a:t>https://fb.watch/omu2lYlsHC/</a:t>
            </a:r>
            <a:endParaRPr sz="3000">
              <a:solidFill>
                <a:srgbClr val="000000"/>
              </a:solidFill>
              <a:latin typeface="Arial"/>
              <a:ea typeface="Arial"/>
              <a:cs typeface="Arial"/>
              <a:sym typeface="Arial"/>
            </a:endParaRPr>
          </a:p>
        </p:txBody>
      </p:sp>
      <p:pic>
        <p:nvPicPr>
          <p:cNvPr id="217" name="Google Shape;217;p33"/>
          <p:cNvPicPr preferRelativeResize="0"/>
          <p:nvPr/>
        </p:nvPicPr>
        <p:blipFill>
          <a:blip r:embed="rId4">
            <a:alphaModFix/>
          </a:blip>
          <a:stretch>
            <a:fillRect/>
          </a:stretch>
        </p:blipFill>
        <p:spPr>
          <a:xfrm>
            <a:off x="3730200" y="3490800"/>
            <a:ext cx="5081724" cy="14518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21" name="Shape 221"/>
        <p:cNvGrpSpPr/>
        <p:nvPr/>
      </p:nvGrpSpPr>
      <p:grpSpPr>
        <a:xfrm>
          <a:off x="0" y="0"/>
          <a:ext cx="0" cy="0"/>
          <a:chOff x="0" y="0"/>
          <a:chExt cx="0" cy="0"/>
        </a:xfrm>
      </p:grpSpPr>
      <p:sp>
        <p:nvSpPr>
          <p:cNvPr id="222" name="Google Shape;222;p34"/>
          <p:cNvSpPr txBox="1"/>
          <p:nvPr>
            <p:ph type="title"/>
          </p:nvPr>
        </p:nvSpPr>
        <p:spPr>
          <a:xfrm>
            <a:off x="426525" y="319000"/>
            <a:ext cx="4812900" cy="515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sz="2800"/>
              <a:t>La UNO para CINCO MIL!!</a:t>
            </a:r>
            <a:endParaRPr sz="2800"/>
          </a:p>
        </p:txBody>
      </p:sp>
      <p:sp>
        <p:nvSpPr>
          <p:cNvPr id="223" name="Google Shape;223;p34"/>
          <p:cNvSpPr txBox="1"/>
          <p:nvPr>
            <p:ph idx="1" type="body"/>
          </p:nvPr>
        </p:nvSpPr>
        <p:spPr>
          <a:xfrm>
            <a:off x="315275" y="1095950"/>
            <a:ext cx="4812900" cy="649500"/>
          </a:xfrm>
          <a:prstGeom prst="rect">
            <a:avLst/>
          </a:prstGeom>
        </p:spPr>
        <p:txBody>
          <a:bodyPr anchorCtr="0" anchor="t" bIns="91425" lIns="91425" spcFirstLastPara="1" rIns="91425" wrap="square" tIns="91425">
            <a:normAutofit fontScale="40000" lnSpcReduction="20000"/>
          </a:bodyPr>
          <a:lstStyle/>
          <a:p>
            <a:pPr indent="0" lvl="0" marL="0" rtl="0" algn="l">
              <a:spcBef>
                <a:spcPts val="0"/>
              </a:spcBef>
              <a:spcAft>
                <a:spcPts val="0"/>
              </a:spcAft>
              <a:buNone/>
            </a:pPr>
            <a:r>
              <a:rPr lang="en" sz="2200" u="sng">
                <a:solidFill>
                  <a:schemeClr val="hlink"/>
                </a:solidFill>
                <a:latin typeface="Arial"/>
                <a:ea typeface="Arial"/>
                <a:cs typeface="Arial"/>
                <a:sym typeface="Arial"/>
                <a:hlinkClick r:id="rId3"/>
              </a:rPr>
              <a:t>https://youtu.be/U9sk30zSBbU?si=XJPtuTKZ_VlxWnUp</a:t>
            </a:r>
            <a:endParaRPr sz="2200">
              <a:solidFill>
                <a:srgbClr val="000000"/>
              </a:solidFill>
              <a:latin typeface="Arial"/>
              <a:ea typeface="Arial"/>
              <a:cs typeface="Arial"/>
              <a:sym typeface="Arial"/>
            </a:endParaRPr>
          </a:p>
          <a:p>
            <a:pPr indent="0" lvl="0" marL="0" rtl="0" algn="l">
              <a:spcBef>
                <a:spcPts val="1200"/>
              </a:spcBef>
              <a:spcAft>
                <a:spcPts val="1200"/>
              </a:spcAft>
              <a:buNone/>
            </a:pPr>
            <a:r>
              <a:t/>
            </a:r>
            <a:endParaRPr sz="3000">
              <a:solidFill>
                <a:srgbClr val="000000"/>
              </a:solidFill>
              <a:latin typeface="Arial"/>
              <a:ea typeface="Arial"/>
              <a:cs typeface="Arial"/>
              <a:sym typeface="Arial"/>
            </a:endParaRPr>
          </a:p>
        </p:txBody>
      </p:sp>
      <p:pic>
        <p:nvPicPr>
          <p:cNvPr id="224" name="Google Shape;224;p34"/>
          <p:cNvPicPr preferRelativeResize="0"/>
          <p:nvPr/>
        </p:nvPicPr>
        <p:blipFill>
          <a:blip r:embed="rId4">
            <a:alphaModFix/>
          </a:blip>
          <a:stretch>
            <a:fillRect/>
          </a:stretch>
        </p:blipFill>
        <p:spPr>
          <a:xfrm>
            <a:off x="6592375" y="118200"/>
            <a:ext cx="2065101" cy="2753476"/>
          </a:xfrm>
          <a:prstGeom prst="rect">
            <a:avLst/>
          </a:prstGeom>
          <a:noFill/>
          <a:ln>
            <a:noFill/>
          </a:ln>
        </p:spPr>
      </p:pic>
      <p:pic>
        <p:nvPicPr>
          <p:cNvPr id="225" name="Google Shape;225;p34"/>
          <p:cNvPicPr preferRelativeResize="0"/>
          <p:nvPr/>
        </p:nvPicPr>
        <p:blipFill>
          <a:blip r:embed="rId5">
            <a:alphaModFix/>
          </a:blip>
          <a:stretch>
            <a:fillRect/>
          </a:stretch>
        </p:blipFill>
        <p:spPr>
          <a:xfrm>
            <a:off x="4533375" y="670975"/>
            <a:ext cx="1873650" cy="2347624"/>
          </a:xfrm>
          <a:prstGeom prst="rect">
            <a:avLst/>
          </a:prstGeom>
          <a:noFill/>
          <a:ln>
            <a:noFill/>
          </a:ln>
        </p:spPr>
      </p:pic>
      <p:pic>
        <p:nvPicPr>
          <p:cNvPr id="226" name="Google Shape;226;p34"/>
          <p:cNvPicPr preferRelativeResize="0"/>
          <p:nvPr/>
        </p:nvPicPr>
        <p:blipFill>
          <a:blip r:embed="rId6">
            <a:alphaModFix/>
          </a:blip>
          <a:stretch>
            <a:fillRect/>
          </a:stretch>
        </p:blipFill>
        <p:spPr>
          <a:xfrm>
            <a:off x="741374" y="1641200"/>
            <a:ext cx="2286024" cy="30480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30" name="Shape 230"/>
        <p:cNvGrpSpPr/>
        <p:nvPr/>
      </p:nvGrpSpPr>
      <p:grpSpPr>
        <a:xfrm>
          <a:off x="0" y="0"/>
          <a:ext cx="0" cy="0"/>
          <a:chOff x="0" y="0"/>
          <a:chExt cx="0" cy="0"/>
        </a:xfrm>
      </p:grpSpPr>
      <p:sp>
        <p:nvSpPr>
          <p:cNvPr id="231" name="Google Shape;231;p35"/>
          <p:cNvSpPr txBox="1"/>
          <p:nvPr>
            <p:ph type="title"/>
          </p:nvPr>
        </p:nvSpPr>
        <p:spPr>
          <a:xfrm>
            <a:off x="426525" y="319000"/>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800"/>
              <a:t>Case study -</a:t>
            </a:r>
            <a:r>
              <a:rPr lang="en" sz="2800"/>
              <a:t>Fundraising</a:t>
            </a:r>
            <a:r>
              <a:rPr lang="en" sz="2800"/>
              <a:t> </a:t>
            </a:r>
            <a:r>
              <a:rPr lang="en" sz="2800"/>
              <a:t>Night</a:t>
            </a:r>
            <a:r>
              <a:rPr lang="en" sz="2800"/>
              <a:t> 11.11.23</a:t>
            </a:r>
            <a:endParaRPr sz="2800"/>
          </a:p>
        </p:txBody>
      </p:sp>
      <p:sp>
        <p:nvSpPr>
          <p:cNvPr id="232" name="Google Shape;232;p3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000" u="sng">
                <a:solidFill>
                  <a:schemeClr val="hlink"/>
                </a:solidFill>
                <a:latin typeface="Arial"/>
                <a:ea typeface="Arial"/>
                <a:cs typeface="Arial"/>
                <a:sym typeface="Arial"/>
                <a:hlinkClick r:id="rId3"/>
              </a:rPr>
              <a:t>https://youtu.be/72_0fnUUJM0</a:t>
            </a:r>
            <a:endParaRPr sz="3000">
              <a:solidFill>
                <a:srgbClr val="000000"/>
              </a:solidFill>
              <a:latin typeface="Arial"/>
              <a:ea typeface="Arial"/>
              <a:cs typeface="Arial"/>
              <a:sym typeface="Arial"/>
            </a:endParaRPr>
          </a:p>
          <a:p>
            <a:pPr indent="0" lvl="0" marL="0" rtl="0" algn="l">
              <a:spcBef>
                <a:spcPts val="1200"/>
              </a:spcBef>
              <a:spcAft>
                <a:spcPts val="1200"/>
              </a:spcAft>
              <a:buNone/>
            </a:pPr>
            <a:r>
              <a:t/>
            </a:r>
            <a:endParaRPr sz="3000">
              <a:solidFill>
                <a:srgbClr val="000000"/>
              </a:solidFill>
              <a:latin typeface="Arial"/>
              <a:ea typeface="Arial"/>
              <a:cs typeface="Arial"/>
              <a:sym typeface="Arial"/>
            </a:endParaRPr>
          </a:p>
        </p:txBody>
      </p:sp>
      <p:pic>
        <p:nvPicPr>
          <p:cNvPr id="233" name="Google Shape;233;p35"/>
          <p:cNvPicPr preferRelativeResize="0"/>
          <p:nvPr/>
        </p:nvPicPr>
        <p:blipFill>
          <a:blip r:embed="rId4">
            <a:alphaModFix/>
          </a:blip>
          <a:stretch>
            <a:fillRect/>
          </a:stretch>
        </p:blipFill>
        <p:spPr>
          <a:xfrm>
            <a:off x="5689298" y="1067625"/>
            <a:ext cx="2566900" cy="38151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6"/>
          <p:cNvSpPr txBox="1"/>
          <p:nvPr>
            <p:ph type="ctrTitle"/>
          </p:nvPr>
        </p:nvSpPr>
        <p:spPr>
          <a:xfrm rot="-180000">
            <a:off x="691539" y="496386"/>
            <a:ext cx="7316390" cy="2959134"/>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accent1"/>
              </a:buClr>
              <a:buSzPts val="6000"/>
              <a:buFont typeface="Impact"/>
              <a:buNone/>
            </a:pPr>
            <a:r>
              <a:rPr lang="en"/>
              <a:t>DIA DE LA REVOLUCION MEXICANA</a:t>
            </a:r>
            <a:br>
              <a:rPr lang="en"/>
            </a:br>
            <a:endParaRPr/>
          </a:p>
        </p:txBody>
      </p:sp>
      <p:sp>
        <p:nvSpPr>
          <p:cNvPr id="239" name="Google Shape;239;p36"/>
          <p:cNvSpPr txBox="1"/>
          <p:nvPr>
            <p:ph idx="1" type="subTitle"/>
          </p:nvPr>
        </p:nvSpPr>
        <p:spPr>
          <a:xfrm rot="-180000">
            <a:off x="737296" y="2628907"/>
            <a:ext cx="7316390" cy="412750"/>
          </a:xfrm>
          <a:prstGeom prst="rect">
            <a:avLst/>
          </a:prstGeom>
          <a:noFill/>
          <a:ln>
            <a:noFill/>
          </a:ln>
        </p:spPr>
        <p:txBody>
          <a:bodyPr anchorCtr="0" anchor="t" bIns="34275" lIns="68575" spcFirstLastPara="1" rIns="68575" wrap="square" tIns="34275">
            <a:noAutofit/>
          </a:bodyPr>
          <a:lstStyle/>
          <a:p>
            <a:pPr indent="0" lvl="0" marL="0" rtl="0" algn="r">
              <a:lnSpc>
                <a:spcPct val="120000"/>
              </a:lnSpc>
              <a:spcBef>
                <a:spcPts val="0"/>
              </a:spcBef>
              <a:spcAft>
                <a:spcPts val="0"/>
              </a:spcAft>
              <a:buSzPts val="3400"/>
              <a:buNone/>
            </a:pPr>
            <a:r>
              <a:rPr lang="en"/>
              <a:t> 20 DE NOVIEMBRE </a:t>
            </a:r>
            <a:endParaRPr/>
          </a:p>
        </p:txBody>
      </p:sp>
      <p:pic>
        <p:nvPicPr>
          <p:cNvPr descr="LA REVOLUCIÓN MEXICANA 🇲🇽20 de Noviembre - YouTube" id="240" name="Google Shape;240;p36"/>
          <p:cNvPicPr preferRelativeResize="0"/>
          <p:nvPr/>
        </p:nvPicPr>
        <p:blipFill rotWithShape="1">
          <a:blip r:embed="rId3">
            <a:alphaModFix/>
          </a:blip>
          <a:srcRect b="0" l="0" r="0" t="0"/>
          <a:stretch/>
        </p:blipFill>
        <p:spPr>
          <a:xfrm rot="-1255101">
            <a:off x="472948" y="2980547"/>
            <a:ext cx="2553959" cy="1430217"/>
          </a:xfrm>
          <a:prstGeom prst="rect">
            <a:avLst/>
          </a:prstGeom>
          <a:noFill/>
          <a:ln>
            <a:noFill/>
          </a:ln>
        </p:spPr>
      </p:pic>
      <p:pic>
        <p:nvPicPr>
          <p:cNvPr descr="CUENTO DE LA REVOLUCIÓN MEXICANA - YouTube" id="241" name="Google Shape;241;p36"/>
          <p:cNvPicPr preferRelativeResize="0"/>
          <p:nvPr/>
        </p:nvPicPr>
        <p:blipFill rotWithShape="1">
          <a:blip r:embed="rId4">
            <a:alphaModFix/>
          </a:blip>
          <a:srcRect b="0" l="0" r="0" t="0"/>
          <a:stretch/>
        </p:blipFill>
        <p:spPr>
          <a:xfrm>
            <a:off x="3785025" y="3012083"/>
            <a:ext cx="2260228" cy="126572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45" name="Shape 245"/>
        <p:cNvGrpSpPr/>
        <p:nvPr/>
      </p:nvGrpSpPr>
      <p:grpSpPr>
        <a:xfrm>
          <a:off x="0" y="0"/>
          <a:ext cx="0" cy="0"/>
          <a:chOff x="0" y="0"/>
          <a:chExt cx="0" cy="0"/>
        </a:xfrm>
      </p:grpSpPr>
      <p:sp>
        <p:nvSpPr>
          <p:cNvPr id="246" name="Google Shape;246;p37"/>
          <p:cNvSpPr txBox="1"/>
          <p:nvPr>
            <p:ph idx="1" type="body"/>
          </p:nvPr>
        </p:nvSpPr>
        <p:spPr>
          <a:xfrm>
            <a:off x="499111" y="538269"/>
            <a:ext cx="4758976" cy="3395345"/>
          </a:xfrm>
          <a:prstGeom prst="rect">
            <a:avLst/>
          </a:prstGeom>
          <a:noFill/>
          <a:ln>
            <a:noFill/>
          </a:ln>
        </p:spPr>
        <p:txBody>
          <a:bodyPr anchorCtr="0" anchor="t" bIns="34275" lIns="68575" spcFirstLastPara="1" rIns="68575" wrap="square" tIns="34275">
            <a:normAutofit/>
          </a:bodyPr>
          <a:lstStyle/>
          <a:p>
            <a:pPr indent="0" lvl="0" marL="0" rtl="0" algn="ctr">
              <a:lnSpc>
                <a:spcPct val="120000"/>
              </a:lnSpc>
              <a:spcBef>
                <a:spcPts val="0"/>
              </a:spcBef>
              <a:spcAft>
                <a:spcPts val="0"/>
              </a:spcAft>
              <a:buSzPts val="2200"/>
              <a:buNone/>
            </a:pPr>
            <a:r>
              <a:rPr b="0" i="0" lang="en" cap="none">
                <a:solidFill>
                  <a:srgbClr val="202122"/>
                </a:solidFill>
                <a:latin typeface="Arial"/>
                <a:ea typeface="Arial"/>
                <a:cs typeface="Arial"/>
                <a:sym typeface="Arial"/>
              </a:rPr>
              <a:t>La </a:t>
            </a:r>
            <a:r>
              <a:rPr b="1" i="0" lang="en" cap="none">
                <a:solidFill>
                  <a:srgbClr val="202122"/>
                </a:solidFill>
                <a:latin typeface="Arial"/>
                <a:ea typeface="Arial"/>
                <a:cs typeface="Arial"/>
                <a:sym typeface="Arial"/>
              </a:rPr>
              <a:t>revolución mexicana</a:t>
            </a:r>
            <a:r>
              <a:rPr b="0" i="0" lang="en" cap="none">
                <a:solidFill>
                  <a:srgbClr val="202122"/>
                </a:solidFill>
                <a:latin typeface="Arial"/>
                <a:ea typeface="Arial"/>
                <a:cs typeface="Arial"/>
                <a:sym typeface="Arial"/>
              </a:rPr>
              <a:t> fue un conflicto armado que se inició en méxico el </a:t>
            </a:r>
            <a:r>
              <a:rPr b="0" i="0" lang="en" u="sng" cap="none" strike="noStrike">
                <a:solidFill>
                  <a:schemeClr val="hlink"/>
                </a:solidFill>
                <a:latin typeface="Arial"/>
                <a:ea typeface="Arial"/>
                <a:cs typeface="Arial"/>
                <a:sym typeface="Arial"/>
                <a:hlinkClick r:id="rId3"/>
              </a:rPr>
              <a:t>20 de noviembre</a:t>
            </a:r>
            <a:r>
              <a:rPr b="0" i="0" lang="en" cap="none">
                <a:solidFill>
                  <a:srgbClr val="202122"/>
                </a:solidFill>
                <a:latin typeface="Arial"/>
                <a:ea typeface="Arial"/>
                <a:cs typeface="Arial"/>
                <a:sym typeface="Arial"/>
              </a:rPr>
              <a:t> de </a:t>
            </a:r>
            <a:r>
              <a:rPr b="0" i="0" lang="en" u="sng" cap="none" strike="noStrike">
                <a:solidFill>
                  <a:schemeClr val="hlink"/>
                </a:solidFill>
                <a:latin typeface="Arial"/>
                <a:ea typeface="Arial"/>
                <a:cs typeface="Arial"/>
                <a:sym typeface="Arial"/>
                <a:hlinkClick r:id="rId4"/>
              </a:rPr>
              <a:t>1910</a:t>
            </a:r>
            <a:r>
              <a:rPr b="0" i="0" lang="en" cap="none">
                <a:solidFill>
                  <a:srgbClr val="202122"/>
                </a:solidFill>
                <a:latin typeface="Arial"/>
                <a:ea typeface="Arial"/>
                <a:cs typeface="Arial"/>
                <a:sym typeface="Arial"/>
              </a:rPr>
              <a:t>.</a:t>
            </a:r>
            <a:endParaRPr>
              <a:latin typeface="Arial"/>
              <a:ea typeface="Arial"/>
              <a:cs typeface="Arial"/>
              <a:sym typeface="Arial"/>
            </a:endParaRPr>
          </a:p>
          <a:p>
            <a:pPr indent="0" lvl="0" marL="0" rtl="0" algn="ctr">
              <a:lnSpc>
                <a:spcPct val="120000"/>
              </a:lnSpc>
              <a:spcBef>
                <a:spcPts val="800"/>
              </a:spcBef>
              <a:spcAft>
                <a:spcPts val="0"/>
              </a:spcAft>
              <a:buSzPts val="2200"/>
              <a:buNone/>
            </a:pPr>
            <a:r>
              <a:rPr lang="en" cap="none">
                <a:latin typeface="Arial"/>
                <a:ea typeface="Arial"/>
                <a:cs typeface="Arial"/>
                <a:sym typeface="Arial"/>
              </a:rPr>
              <a:t>Como consecuencia del descontento popular hacia la dictadura de Porfirio Diaz, y que derivaria en una Guerra civil que trasformaria radicalmente las estructuras politicas y sociales del pais.</a:t>
            </a:r>
            <a:endParaRPr/>
          </a:p>
          <a:p>
            <a:pPr indent="0" lvl="0" marL="0" rtl="0" algn="ctr">
              <a:lnSpc>
                <a:spcPct val="120000"/>
              </a:lnSpc>
              <a:spcBef>
                <a:spcPts val="800"/>
              </a:spcBef>
              <a:spcAft>
                <a:spcPts val="0"/>
              </a:spcAft>
              <a:buSzPts val="2200"/>
              <a:buNone/>
            </a:pPr>
            <a:r>
              <a:t/>
            </a:r>
            <a:endParaRPr cap="none">
              <a:latin typeface="Arial"/>
              <a:ea typeface="Arial"/>
              <a:cs typeface="Arial"/>
              <a:sym typeface="Arial"/>
            </a:endParaRPr>
          </a:p>
          <a:p>
            <a:pPr indent="0" lvl="0" marL="0" rtl="0" algn="ctr">
              <a:lnSpc>
                <a:spcPct val="120000"/>
              </a:lnSpc>
              <a:spcBef>
                <a:spcPts val="800"/>
              </a:spcBef>
              <a:spcAft>
                <a:spcPts val="0"/>
              </a:spcAft>
              <a:buSzPts val="2200"/>
              <a:buNone/>
            </a:pPr>
            <a:r>
              <a:rPr lang="en" cap="none">
                <a:latin typeface="Arial"/>
                <a:ea typeface="Arial"/>
                <a:cs typeface="Arial"/>
                <a:sym typeface="Arial"/>
              </a:rPr>
              <a:t>墨西哥革命是 1910 年 11 月 20 日在墨西哥开始的武装冲突。</a:t>
            </a:r>
            <a:endParaRPr/>
          </a:p>
          <a:p>
            <a:pPr indent="0" lvl="0" marL="0" rtl="0" algn="ctr">
              <a:lnSpc>
                <a:spcPct val="120000"/>
              </a:lnSpc>
              <a:spcBef>
                <a:spcPts val="800"/>
              </a:spcBef>
              <a:spcAft>
                <a:spcPts val="0"/>
              </a:spcAft>
              <a:buSzPts val="2200"/>
              <a:buNone/>
            </a:pPr>
            <a:r>
              <a:t/>
            </a:r>
            <a:endParaRPr cap="none">
              <a:latin typeface="Arial"/>
              <a:ea typeface="Arial"/>
              <a:cs typeface="Arial"/>
              <a:sym typeface="Arial"/>
            </a:endParaRPr>
          </a:p>
          <a:p>
            <a:pPr indent="0" lvl="0" marL="0" rtl="0" algn="ctr">
              <a:lnSpc>
                <a:spcPct val="120000"/>
              </a:lnSpc>
              <a:spcBef>
                <a:spcPts val="800"/>
              </a:spcBef>
              <a:spcAft>
                <a:spcPts val="0"/>
              </a:spcAft>
              <a:buSzPts val="2200"/>
              <a:buNone/>
            </a:pPr>
            <a:r>
              <a:rPr lang="en" cap="none">
                <a:latin typeface="Arial"/>
                <a:ea typeface="Arial"/>
                <a:cs typeface="Arial"/>
                <a:sym typeface="Arial"/>
              </a:rPr>
              <a:t>由于民众对波菲里奥·迪亚斯（Porfirio Díaz）独裁统治的不满，这将导致一场内战，从根本上改变该国的政治和社会结构。</a:t>
            </a:r>
            <a:endParaRPr/>
          </a:p>
          <a:p>
            <a:pPr indent="0" lvl="0" marL="0" rtl="0" algn="ctr">
              <a:lnSpc>
                <a:spcPct val="120000"/>
              </a:lnSpc>
              <a:spcBef>
                <a:spcPts val="800"/>
              </a:spcBef>
              <a:spcAft>
                <a:spcPts val="0"/>
              </a:spcAft>
              <a:buSzPts val="2200"/>
              <a:buNone/>
            </a:pPr>
            <a:r>
              <a:t/>
            </a:r>
            <a:endParaRPr cap="none">
              <a:latin typeface="Arial"/>
              <a:ea typeface="Arial"/>
              <a:cs typeface="Arial"/>
              <a:sym typeface="Arial"/>
            </a:endParaRPr>
          </a:p>
        </p:txBody>
      </p:sp>
      <p:pic>
        <p:nvPicPr>
          <p:cNvPr descr="Por qué se celebra hoy la Revolución Mexicana" id="247" name="Google Shape;247;p37"/>
          <p:cNvPicPr preferRelativeResize="0"/>
          <p:nvPr>
            <p:ph idx="2" type="pic"/>
          </p:nvPr>
        </p:nvPicPr>
        <p:blipFill rotWithShape="1">
          <a:blip r:embed="rId5">
            <a:alphaModFix/>
          </a:blip>
          <a:srcRect b="0" l="29995" r="29994" t="0"/>
          <a:stretch/>
        </p:blipFill>
        <p:spPr>
          <a:xfrm>
            <a:off x="5566052" y="129964"/>
            <a:ext cx="2698610" cy="3803650"/>
          </a:xfrm>
          <a:prstGeom prst="rect">
            <a:avLst/>
          </a:prstGeom>
          <a:noFill/>
          <a:ln cap="flat" cmpd="thinThick" w="57150">
            <a:solidFill>
              <a:srgbClr val="7F7F7F"/>
            </a:solidFill>
            <a:prstDash val="solid"/>
            <a:miter lim="800000"/>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8"/>
          <p:cNvSpPr txBox="1"/>
          <p:nvPr>
            <p:ph type="title"/>
          </p:nvPr>
        </p:nvSpPr>
        <p:spPr>
          <a:xfrm>
            <a:off x="514350" y="248588"/>
            <a:ext cx="7797662" cy="863974"/>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accent1"/>
              </a:buClr>
              <a:buSzPts val="4100"/>
              <a:buFont typeface="Impact"/>
              <a:buNone/>
            </a:pPr>
            <a:r>
              <a:rPr lang="en"/>
              <a:t>CAUSAS  原因</a:t>
            </a:r>
            <a:endParaRPr/>
          </a:p>
        </p:txBody>
      </p:sp>
      <p:sp>
        <p:nvSpPr>
          <p:cNvPr id="253" name="Google Shape;253;p38"/>
          <p:cNvSpPr txBox="1"/>
          <p:nvPr>
            <p:ph idx="1" type="body"/>
          </p:nvPr>
        </p:nvSpPr>
        <p:spPr>
          <a:xfrm>
            <a:off x="514350" y="1418665"/>
            <a:ext cx="7796030" cy="2612274"/>
          </a:xfrm>
          <a:prstGeom prst="rect">
            <a:avLst/>
          </a:prstGeom>
          <a:noFill/>
          <a:ln>
            <a:noFill/>
          </a:ln>
        </p:spPr>
        <p:txBody>
          <a:bodyPr anchorCtr="0" anchor="ctr" bIns="34275" lIns="68575" spcFirstLastPara="1" rIns="68575" wrap="square" tIns="34275">
            <a:normAutofit/>
          </a:bodyPr>
          <a:lstStyle/>
          <a:p>
            <a:pPr indent="-177800" lvl="0" marL="177800" rtl="0" algn="l">
              <a:lnSpc>
                <a:spcPct val="120000"/>
              </a:lnSpc>
              <a:spcBef>
                <a:spcPts val="0"/>
              </a:spcBef>
              <a:spcAft>
                <a:spcPts val="0"/>
              </a:spcAft>
              <a:buSzPts val="2400"/>
              <a:buChar char="•"/>
            </a:pPr>
            <a:r>
              <a:rPr b="1" i="0" lang="en" cap="none">
                <a:solidFill>
                  <a:srgbClr val="333333"/>
                </a:solidFill>
                <a:latin typeface="Roboto Medium"/>
                <a:ea typeface="Roboto Medium"/>
                <a:cs typeface="Roboto Medium"/>
                <a:sym typeface="Roboto Medium"/>
              </a:rPr>
              <a:t>La desigualdad social y la concentración de la riqueza. 社会不平等和财富集中</a:t>
            </a:r>
            <a:endParaRPr cap="none"/>
          </a:p>
          <a:p>
            <a:pPr indent="-177800" lvl="0" marL="177800" rtl="0" algn="l">
              <a:lnSpc>
                <a:spcPct val="120000"/>
              </a:lnSpc>
              <a:spcBef>
                <a:spcPts val="800"/>
              </a:spcBef>
              <a:spcAft>
                <a:spcPts val="0"/>
              </a:spcAft>
              <a:buSzPts val="2400"/>
              <a:buChar char="•"/>
            </a:pPr>
            <a:r>
              <a:rPr b="1" i="0" lang="en" cap="none">
                <a:solidFill>
                  <a:srgbClr val="333333"/>
                </a:solidFill>
                <a:latin typeface="Roboto Medium"/>
                <a:ea typeface="Roboto Medium"/>
                <a:cs typeface="Roboto Medium"/>
                <a:sym typeface="Roboto Medium"/>
              </a:rPr>
              <a:t> No existía la libertad política 没有政治自由</a:t>
            </a:r>
            <a:endParaRPr b="1" i="0" cap="none">
              <a:solidFill>
                <a:srgbClr val="333333"/>
              </a:solidFill>
              <a:latin typeface="Roboto Medium"/>
              <a:ea typeface="Roboto Medium"/>
              <a:cs typeface="Roboto Medium"/>
              <a:sym typeface="Roboto Medium"/>
            </a:endParaRPr>
          </a:p>
          <a:p>
            <a:pPr indent="-177800" lvl="0" marL="177800" rtl="0" algn="l">
              <a:lnSpc>
                <a:spcPct val="120000"/>
              </a:lnSpc>
              <a:spcBef>
                <a:spcPts val="800"/>
              </a:spcBef>
              <a:spcAft>
                <a:spcPts val="0"/>
              </a:spcAft>
              <a:buSzPts val="2400"/>
              <a:buChar char="•"/>
            </a:pPr>
            <a:r>
              <a:rPr b="1" i="0" lang="en" cap="none">
                <a:solidFill>
                  <a:srgbClr val="333333"/>
                </a:solidFill>
                <a:latin typeface="Roboto Medium"/>
                <a:ea typeface="Roboto Medium"/>
                <a:cs typeface="Roboto Medium"/>
                <a:sym typeface="Roboto Medium"/>
              </a:rPr>
              <a:t>Despojo de tierras a los campesinos</a:t>
            </a:r>
            <a:r>
              <a:rPr b="0" i="0" lang="en" cap="none">
                <a:solidFill>
                  <a:srgbClr val="333333"/>
                </a:solidFill>
                <a:latin typeface="Roboto Medium"/>
                <a:ea typeface="Roboto Medium"/>
                <a:cs typeface="Roboto Medium"/>
                <a:sym typeface="Roboto Medium"/>
              </a:rPr>
              <a:t>. 剥夺农民的土地</a:t>
            </a:r>
            <a:endParaRPr b="1" cap="none">
              <a:solidFill>
                <a:srgbClr val="333333"/>
              </a:solidFill>
              <a:latin typeface="Roboto Medium"/>
              <a:ea typeface="Roboto Medium"/>
              <a:cs typeface="Roboto Medium"/>
              <a:sym typeface="Roboto Medium"/>
            </a:endParaRPr>
          </a:p>
          <a:p>
            <a:pPr indent="-177800" lvl="0" marL="177800" rtl="0" algn="l">
              <a:lnSpc>
                <a:spcPct val="120000"/>
              </a:lnSpc>
              <a:spcBef>
                <a:spcPts val="800"/>
              </a:spcBef>
              <a:spcAft>
                <a:spcPts val="0"/>
              </a:spcAft>
              <a:buSzPts val="2400"/>
              <a:buChar char="•"/>
            </a:pPr>
            <a:r>
              <a:rPr b="1" i="0" lang="en" cap="none">
                <a:solidFill>
                  <a:srgbClr val="333333"/>
                </a:solidFill>
                <a:latin typeface="Roboto Medium"/>
                <a:ea typeface="Roboto Medium"/>
                <a:cs typeface="Roboto Medium"/>
                <a:sym typeface="Roboto Medium"/>
              </a:rPr>
              <a:t>Creación de latifundios</a:t>
            </a:r>
            <a:r>
              <a:rPr b="0" i="0" lang="en" cap="none">
                <a:solidFill>
                  <a:srgbClr val="333333"/>
                </a:solidFill>
                <a:latin typeface="Roboto Medium"/>
                <a:ea typeface="Roboto Medium"/>
                <a:cs typeface="Roboto Medium"/>
                <a:sym typeface="Roboto Medium"/>
              </a:rPr>
              <a:t>. 创建私有大产地</a:t>
            </a:r>
            <a:endParaRPr b="0" i="0" cap="none">
              <a:solidFill>
                <a:srgbClr val="333333"/>
              </a:solidFill>
              <a:latin typeface="Roboto Medium"/>
              <a:ea typeface="Roboto Medium"/>
              <a:cs typeface="Roboto Medium"/>
              <a:sym typeface="Roboto Medium"/>
            </a:endParaRPr>
          </a:p>
          <a:p>
            <a:pPr indent="-177800" lvl="0" marL="177800" rtl="0" algn="l">
              <a:lnSpc>
                <a:spcPct val="120000"/>
              </a:lnSpc>
              <a:spcBef>
                <a:spcPts val="800"/>
              </a:spcBef>
              <a:spcAft>
                <a:spcPts val="0"/>
              </a:spcAft>
              <a:buSzPts val="2400"/>
              <a:buChar char="•"/>
            </a:pPr>
            <a:r>
              <a:rPr b="1" i="0" lang="en" cap="none">
                <a:solidFill>
                  <a:srgbClr val="333333"/>
                </a:solidFill>
                <a:latin typeface="Roboto Medium"/>
                <a:ea typeface="Roboto Medium"/>
                <a:cs typeface="Roboto Medium"/>
                <a:sym typeface="Roboto Medium"/>
              </a:rPr>
              <a:t>Disminuyó la calidad de la enseñanza popular</a:t>
            </a:r>
            <a:r>
              <a:rPr b="0" i="0" lang="en" cap="none">
                <a:solidFill>
                  <a:srgbClr val="333333"/>
                </a:solidFill>
                <a:latin typeface="Roboto Medium"/>
                <a:ea typeface="Roboto Medium"/>
                <a:cs typeface="Roboto Medium"/>
                <a:sym typeface="Roboto Medium"/>
              </a:rPr>
              <a:t>. 教育质量下降</a:t>
            </a:r>
            <a:endParaRPr b="0" i="0" cap="none">
              <a:solidFill>
                <a:srgbClr val="333333"/>
              </a:solidFill>
              <a:latin typeface="Roboto Medium"/>
              <a:ea typeface="Roboto Medium"/>
              <a:cs typeface="Roboto Medium"/>
              <a:sym typeface="Roboto Medium"/>
            </a:endParaRPr>
          </a:p>
          <a:p>
            <a:pPr indent="-177800" lvl="0" marL="177800" rtl="0" algn="l">
              <a:lnSpc>
                <a:spcPct val="120000"/>
              </a:lnSpc>
              <a:spcBef>
                <a:spcPts val="800"/>
              </a:spcBef>
              <a:spcAft>
                <a:spcPts val="0"/>
              </a:spcAft>
              <a:buSzPts val="2400"/>
              <a:buChar char="•"/>
            </a:pPr>
            <a:r>
              <a:rPr b="1" i="0" lang="en" cap="none">
                <a:solidFill>
                  <a:srgbClr val="333333"/>
                </a:solidFill>
                <a:latin typeface="Roboto Medium"/>
                <a:ea typeface="Roboto Medium"/>
                <a:cs typeface="Roboto Medium"/>
                <a:sym typeface="Roboto Medium"/>
              </a:rPr>
              <a:t>No había libertad de expresión</a:t>
            </a:r>
            <a:r>
              <a:rPr b="0" i="0" lang="en" cap="none">
                <a:solidFill>
                  <a:srgbClr val="333333"/>
                </a:solidFill>
                <a:latin typeface="Roboto Medium"/>
                <a:ea typeface="Roboto Medium"/>
                <a:cs typeface="Roboto Medium"/>
                <a:sym typeface="Roboto Medium"/>
              </a:rPr>
              <a:t>. 没有言论自由</a:t>
            </a:r>
            <a:endParaRPr cap="none">
              <a:solidFill>
                <a:srgbClr val="333333"/>
              </a:solidFill>
              <a:latin typeface="Roboto Medium"/>
              <a:ea typeface="Roboto Medium"/>
              <a:cs typeface="Roboto Medium"/>
              <a:sym typeface="Roboto Medium"/>
            </a:endParaRPr>
          </a:p>
          <a:p>
            <a:pPr indent="-177800" lvl="0" marL="177800" rtl="0" algn="l">
              <a:lnSpc>
                <a:spcPct val="120000"/>
              </a:lnSpc>
              <a:spcBef>
                <a:spcPts val="800"/>
              </a:spcBef>
              <a:spcAft>
                <a:spcPts val="0"/>
              </a:spcAft>
              <a:buSzPts val="2400"/>
              <a:buChar char="•"/>
            </a:pPr>
            <a:r>
              <a:rPr b="1" i="0" lang="en" cap="none">
                <a:solidFill>
                  <a:srgbClr val="333333"/>
                </a:solidFill>
                <a:latin typeface="Roboto Medium"/>
                <a:ea typeface="Roboto Medium"/>
                <a:cs typeface="Roboto Medium"/>
                <a:sym typeface="Roboto Medium"/>
              </a:rPr>
              <a:t>Represión y uso de la fuerza</a:t>
            </a:r>
            <a:r>
              <a:rPr b="0" i="0" lang="en" cap="none">
                <a:solidFill>
                  <a:srgbClr val="333333"/>
                </a:solidFill>
                <a:latin typeface="Roboto Medium"/>
                <a:ea typeface="Roboto Medium"/>
                <a:cs typeface="Roboto Medium"/>
                <a:sym typeface="Roboto Medium"/>
              </a:rPr>
              <a:t>.  镇压和使用武力</a:t>
            </a:r>
            <a:endParaRPr cap="none">
              <a:solidFill>
                <a:srgbClr val="333333"/>
              </a:solidFill>
              <a:latin typeface="Roboto Medium"/>
              <a:ea typeface="Roboto Medium"/>
              <a:cs typeface="Roboto Medium"/>
              <a:sym typeface="Roboto Medium"/>
            </a:endParaRPr>
          </a:p>
          <a:p>
            <a:pPr indent="-25400" lvl="0" marL="177800" rtl="0" algn="l">
              <a:lnSpc>
                <a:spcPct val="120000"/>
              </a:lnSpc>
              <a:spcBef>
                <a:spcPts val="800"/>
              </a:spcBef>
              <a:spcAft>
                <a:spcPts val="0"/>
              </a:spcAft>
              <a:buSzPts val="2400"/>
              <a:buNone/>
            </a:pPr>
            <a:r>
              <a:t/>
            </a:r>
            <a:endParaRPr b="1" i="0">
              <a:solidFill>
                <a:srgbClr val="333333"/>
              </a:solidFill>
              <a:latin typeface="Roboto Medium"/>
              <a:ea typeface="Roboto Medium"/>
              <a:cs typeface="Roboto Medium"/>
              <a:sym typeface="Roboto Medium"/>
            </a:endParaRPr>
          </a:p>
          <a:p>
            <a:pPr indent="-25400" lvl="0" marL="177800" rtl="0" algn="l">
              <a:lnSpc>
                <a:spcPct val="120000"/>
              </a:lnSpc>
              <a:spcBef>
                <a:spcPts val="800"/>
              </a:spcBef>
              <a:spcAft>
                <a:spcPts val="0"/>
              </a:spcAft>
              <a:buSzPts val="2400"/>
              <a:buNone/>
            </a:pPr>
            <a:r>
              <a:t/>
            </a:r>
            <a:endParaRPr/>
          </a:p>
        </p:txBody>
      </p:sp>
      <p:pic>
        <p:nvPicPr>
          <p:cNvPr id="254" name="Google Shape;254;p38"/>
          <p:cNvPicPr preferRelativeResize="0"/>
          <p:nvPr/>
        </p:nvPicPr>
        <p:blipFill rotWithShape="1">
          <a:blip r:embed="rId3">
            <a:alphaModFix/>
          </a:blip>
          <a:srcRect b="0" l="0" r="0" t="0"/>
          <a:stretch/>
        </p:blipFill>
        <p:spPr>
          <a:xfrm>
            <a:off x="6350366" y="1977530"/>
            <a:ext cx="2279284" cy="205340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9"/>
          <p:cNvSpPr txBox="1"/>
          <p:nvPr>
            <p:ph type="title"/>
          </p:nvPr>
        </p:nvSpPr>
        <p:spPr>
          <a:xfrm>
            <a:off x="514351" y="514350"/>
            <a:ext cx="7797661" cy="863974"/>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accent1"/>
              </a:buClr>
              <a:buSzPts val="4100"/>
              <a:buFont typeface="Impact"/>
              <a:buNone/>
            </a:pPr>
            <a:r>
              <a:rPr lang="en"/>
              <a:t>CONSECUENCIAS  结果</a:t>
            </a:r>
            <a:endParaRPr/>
          </a:p>
        </p:txBody>
      </p:sp>
      <p:sp>
        <p:nvSpPr>
          <p:cNvPr id="260" name="Google Shape;260;p39"/>
          <p:cNvSpPr txBox="1"/>
          <p:nvPr>
            <p:ph idx="1" type="body"/>
          </p:nvPr>
        </p:nvSpPr>
        <p:spPr>
          <a:xfrm>
            <a:off x="366433" y="1608185"/>
            <a:ext cx="7796030" cy="2409307"/>
          </a:xfrm>
          <a:prstGeom prst="rect">
            <a:avLst/>
          </a:prstGeom>
          <a:noFill/>
          <a:ln>
            <a:noFill/>
          </a:ln>
        </p:spPr>
        <p:txBody>
          <a:bodyPr anchorCtr="0" anchor="ctr" bIns="34275" lIns="68575" spcFirstLastPara="1" rIns="68575" wrap="square" tIns="34275">
            <a:normAutofit lnSpcReduction="10000"/>
          </a:bodyPr>
          <a:lstStyle/>
          <a:p>
            <a:pPr indent="-177800" lvl="0" marL="177800" rtl="0" algn="l">
              <a:lnSpc>
                <a:spcPct val="120000"/>
              </a:lnSpc>
              <a:spcBef>
                <a:spcPts val="0"/>
              </a:spcBef>
              <a:spcAft>
                <a:spcPts val="0"/>
              </a:spcAft>
              <a:buSzPts val="2400"/>
              <a:buChar char="•"/>
            </a:pPr>
            <a:r>
              <a:rPr b="1" i="0" lang="en" cap="none">
                <a:solidFill>
                  <a:srgbClr val="333333"/>
                </a:solidFill>
                <a:latin typeface="Roboto Medium"/>
                <a:ea typeface="Roboto Medium"/>
                <a:cs typeface="Roboto Medium"/>
                <a:sym typeface="Roboto Medium"/>
              </a:rPr>
              <a:t>Renuncia de Porfirio Diaz  波菲里奥·迪亚兹辞职</a:t>
            </a:r>
            <a:endParaRPr b="1" i="0" cap="none">
              <a:solidFill>
                <a:srgbClr val="333333"/>
              </a:solidFill>
              <a:latin typeface="Roboto Medium"/>
              <a:ea typeface="Roboto Medium"/>
              <a:cs typeface="Roboto Medium"/>
              <a:sym typeface="Roboto Medium"/>
            </a:endParaRPr>
          </a:p>
          <a:p>
            <a:pPr indent="-177800" lvl="0" marL="177800" rtl="0" algn="l">
              <a:lnSpc>
                <a:spcPct val="120000"/>
              </a:lnSpc>
              <a:spcBef>
                <a:spcPts val="800"/>
              </a:spcBef>
              <a:spcAft>
                <a:spcPts val="0"/>
              </a:spcAft>
              <a:buSzPts val="2400"/>
              <a:buChar char="•"/>
            </a:pPr>
            <a:r>
              <a:rPr b="1" lang="en" cap="none">
                <a:solidFill>
                  <a:srgbClr val="333333"/>
                </a:solidFill>
                <a:latin typeface="Roboto Medium"/>
                <a:ea typeface="Roboto Medium"/>
                <a:cs typeface="Roboto Medium"/>
                <a:sym typeface="Roboto Medium"/>
              </a:rPr>
              <a:t>Promulgacion de una nueva constitucion en 1917  1917年颁布新宪法</a:t>
            </a:r>
            <a:endParaRPr b="1" cap="none">
              <a:solidFill>
                <a:srgbClr val="333333"/>
              </a:solidFill>
              <a:latin typeface="Roboto Medium"/>
              <a:ea typeface="Roboto Medium"/>
              <a:cs typeface="Roboto Medium"/>
              <a:sym typeface="Roboto Medium"/>
            </a:endParaRPr>
          </a:p>
          <a:p>
            <a:pPr indent="-177800" lvl="0" marL="177800" rtl="0" algn="l">
              <a:lnSpc>
                <a:spcPct val="120000"/>
              </a:lnSpc>
              <a:spcBef>
                <a:spcPts val="800"/>
              </a:spcBef>
              <a:spcAft>
                <a:spcPts val="0"/>
              </a:spcAft>
              <a:buSzPts val="2400"/>
              <a:buChar char="•"/>
            </a:pPr>
            <a:r>
              <a:rPr b="1" i="0" lang="en" cap="none">
                <a:solidFill>
                  <a:srgbClr val="333333"/>
                </a:solidFill>
                <a:latin typeface="Roboto Medium"/>
                <a:ea typeface="Roboto Medium"/>
                <a:cs typeface="Roboto Medium"/>
                <a:sym typeface="Roboto Medium"/>
              </a:rPr>
              <a:t>Nacionalizacion del suelo y subsuelo  土地国有化</a:t>
            </a:r>
            <a:endParaRPr b="1" i="0" cap="none">
              <a:solidFill>
                <a:srgbClr val="333333"/>
              </a:solidFill>
              <a:latin typeface="Roboto Medium"/>
              <a:ea typeface="Roboto Medium"/>
              <a:cs typeface="Roboto Medium"/>
              <a:sym typeface="Roboto Medium"/>
            </a:endParaRPr>
          </a:p>
          <a:p>
            <a:pPr indent="-177800" lvl="0" marL="177800" rtl="0" algn="l">
              <a:lnSpc>
                <a:spcPct val="120000"/>
              </a:lnSpc>
              <a:spcBef>
                <a:spcPts val="800"/>
              </a:spcBef>
              <a:spcAft>
                <a:spcPts val="0"/>
              </a:spcAft>
              <a:buSzPts val="2400"/>
              <a:buChar char="•"/>
            </a:pPr>
            <a:r>
              <a:rPr b="1" lang="en" cap="none">
                <a:solidFill>
                  <a:srgbClr val="333333"/>
                </a:solidFill>
                <a:latin typeface="Roboto Medium"/>
                <a:ea typeface="Roboto Medium"/>
                <a:cs typeface="Roboto Medium"/>
                <a:sym typeface="Roboto Medium"/>
              </a:rPr>
              <a:t>Reforma agrarian  土地使用权改革</a:t>
            </a:r>
            <a:endParaRPr b="1" cap="none">
              <a:solidFill>
                <a:srgbClr val="333333"/>
              </a:solidFill>
              <a:latin typeface="Roboto Medium"/>
              <a:ea typeface="Roboto Medium"/>
              <a:cs typeface="Roboto Medium"/>
              <a:sym typeface="Roboto Medium"/>
            </a:endParaRPr>
          </a:p>
          <a:p>
            <a:pPr indent="-177800" lvl="0" marL="177800" rtl="0" algn="l">
              <a:lnSpc>
                <a:spcPct val="120000"/>
              </a:lnSpc>
              <a:spcBef>
                <a:spcPts val="800"/>
              </a:spcBef>
              <a:spcAft>
                <a:spcPts val="0"/>
              </a:spcAft>
              <a:buSzPts val="2400"/>
              <a:buChar char="•"/>
            </a:pPr>
            <a:r>
              <a:rPr b="1" lang="en" cap="none">
                <a:solidFill>
                  <a:srgbClr val="333333"/>
                </a:solidFill>
                <a:latin typeface="Roboto Medium"/>
                <a:ea typeface="Roboto Medium"/>
                <a:cs typeface="Roboto Medium"/>
                <a:sym typeface="Roboto Medium"/>
              </a:rPr>
              <a:t>Nacionalizacion del petroleo  石油国有化</a:t>
            </a:r>
            <a:endParaRPr b="1" cap="none">
              <a:solidFill>
                <a:srgbClr val="333333"/>
              </a:solidFill>
              <a:latin typeface="Roboto Medium"/>
              <a:ea typeface="Roboto Medium"/>
              <a:cs typeface="Roboto Medium"/>
              <a:sym typeface="Roboto Medium"/>
            </a:endParaRPr>
          </a:p>
          <a:p>
            <a:pPr indent="-177800" lvl="0" marL="177800" rtl="0" algn="l">
              <a:lnSpc>
                <a:spcPct val="120000"/>
              </a:lnSpc>
              <a:spcBef>
                <a:spcPts val="800"/>
              </a:spcBef>
              <a:spcAft>
                <a:spcPts val="0"/>
              </a:spcAft>
              <a:buSzPts val="2400"/>
              <a:buChar char="•"/>
            </a:pPr>
            <a:r>
              <a:rPr b="1" i="0" lang="en" cap="none">
                <a:solidFill>
                  <a:srgbClr val="333333"/>
                </a:solidFill>
                <a:latin typeface="Roboto Medium"/>
                <a:ea typeface="Roboto Medium"/>
                <a:cs typeface="Roboto Medium"/>
                <a:sym typeface="Roboto Medium"/>
              </a:rPr>
              <a:t>Creacion del sindicalismo  成立工会</a:t>
            </a:r>
            <a:endParaRPr b="1" i="0" cap="none">
              <a:solidFill>
                <a:srgbClr val="333333"/>
              </a:solidFill>
              <a:latin typeface="Roboto Medium"/>
              <a:ea typeface="Roboto Medium"/>
              <a:cs typeface="Roboto Medium"/>
              <a:sym typeface="Roboto Medium"/>
            </a:endParaRPr>
          </a:p>
          <a:p>
            <a:pPr indent="-177800" lvl="0" marL="177800" rtl="0" algn="l">
              <a:lnSpc>
                <a:spcPct val="120000"/>
              </a:lnSpc>
              <a:spcBef>
                <a:spcPts val="800"/>
              </a:spcBef>
              <a:spcAft>
                <a:spcPts val="0"/>
              </a:spcAft>
              <a:buSzPts val="2400"/>
              <a:buChar char="•"/>
            </a:pPr>
            <a:r>
              <a:rPr b="1" lang="en" cap="none">
                <a:solidFill>
                  <a:srgbClr val="333333"/>
                </a:solidFill>
                <a:latin typeface="Roboto Medium"/>
                <a:ea typeface="Roboto Medium"/>
                <a:cs typeface="Roboto Medium"/>
                <a:sym typeface="Roboto Medium"/>
              </a:rPr>
              <a:t>Reparticion de los latifundios entre el campesino el Porfiriato  私有大产地分割</a:t>
            </a:r>
            <a:endParaRPr b="1" i="0" cap="none">
              <a:solidFill>
                <a:srgbClr val="333333"/>
              </a:solidFill>
              <a:latin typeface="Roboto Medium"/>
              <a:ea typeface="Roboto Medium"/>
              <a:cs typeface="Roboto Medium"/>
              <a:sym typeface="Roboto Medium"/>
            </a:endParaRPr>
          </a:p>
          <a:p>
            <a:pPr indent="-25400" lvl="0" marL="177800" rtl="0" algn="l">
              <a:lnSpc>
                <a:spcPct val="120000"/>
              </a:lnSpc>
              <a:spcBef>
                <a:spcPts val="800"/>
              </a:spcBef>
              <a:spcAft>
                <a:spcPts val="0"/>
              </a:spcAft>
              <a:buSzPts val="2400"/>
              <a:buNone/>
            </a:pPr>
            <a:r>
              <a:t/>
            </a:r>
            <a:endParaRPr/>
          </a:p>
        </p:txBody>
      </p:sp>
      <p:pic>
        <p:nvPicPr>
          <p:cNvPr id="261" name="Google Shape;261;p39"/>
          <p:cNvPicPr preferRelativeResize="0"/>
          <p:nvPr/>
        </p:nvPicPr>
        <p:blipFill rotWithShape="1">
          <a:blip r:embed="rId3">
            <a:alphaModFix/>
          </a:blip>
          <a:srcRect b="0" l="0" r="0" t="0"/>
          <a:stretch/>
        </p:blipFill>
        <p:spPr>
          <a:xfrm>
            <a:off x="6461312" y="0"/>
            <a:ext cx="2427194" cy="240930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in Event">
  <a:themeElements>
    <a:clrScheme name="Main Event">
      <a:dk1>
        <a:srgbClr val="000000"/>
      </a:dk1>
      <a:lt1>
        <a:srgbClr val="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