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Roboto Slab"/>
      <p:regular r:id="rId43"/>
      <p:bold r:id="rId44"/>
    </p:embeddedFont>
    <p:embeddedFont>
      <p:font typeface="Roboto"/>
      <p:regular r:id="rId45"/>
      <p:bold r:id="rId46"/>
      <p:italic r:id="rId47"/>
      <p:boldItalic r:id="rId48"/>
    </p:embeddedFont>
    <p:embeddedFont>
      <p:font typeface="Nunito"/>
      <p:regular r:id="rId49"/>
      <p:bold r:id="rId50"/>
      <p:italic r:id="rId51"/>
      <p:boldItalic r:id="rId52"/>
    </p:embeddedFont>
    <p:embeddedFont>
      <p:font typeface="Quicksand"/>
      <p:regular r:id="rId53"/>
      <p:bold r:id="rId54"/>
    </p:embeddedFont>
    <p:embeddedFont>
      <p:font typeface="Orbitron"/>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RobotoSlab-bold.fntdata"/><Relationship Id="rId43" Type="http://schemas.openxmlformats.org/officeDocument/2006/relationships/font" Target="fonts/RobotoSlab-regular.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Nunito-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Nunito-italic.fntdata"/><Relationship Id="rId50" Type="http://schemas.openxmlformats.org/officeDocument/2006/relationships/font" Target="fonts/Nunito-bold.fntdata"/><Relationship Id="rId53" Type="http://schemas.openxmlformats.org/officeDocument/2006/relationships/font" Target="fonts/Quicksand-regular.fntdata"/><Relationship Id="rId52" Type="http://schemas.openxmlformats.org/officeDocument/2006/relationships/font" Target="fonts/Nunito-boldItalic.fntdata"/><Relationship Id="rId11" Type="http://schemas.openxmlformats.org/officeDocument/2006/relationships/slide" Target="slides/slide4.xml"/><Relationship Id="rId55" Type="http://schemas.openxmlformats.org/officeDocument/2006/relationships/font" Target="fonts/Orbitron-regular.fntdata"/><Relationship Id="rId10" Type="http://schemas.openxmlformats.org/officeDocument/2006/relationships/slide" Target="slides/slide3.xml"/><Relationship Id="rId54" Type="http://schemas.openxmlformats.org/officeDocument/2006/relationships/font" Target="fonts/Quicksand-bold.fntdata"/><Relationship Id="rId13" Type="http://schemas.openxmlformats.org/officeDocument/2006/relationships/slide" Target="slides/slide6.xml"/><Relationship Id="rId12" Type="http://schemas.openxmlformats.org/officeDocument/2006/relationships/slide" Target="slides/slide5.xml"/><Relationship Id="rId56" Type="http://schemas.openxmlformats.org/officeDocument/2006/relationships/font" Target="fonts/Orbitron-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cdaceff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5cdaceff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6022787a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6022787a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022787a1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6022787a1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cdaceffa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5cdaceffa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5cdaceffa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5cdaceffa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5cdaceffa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5cdaceffa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5cdaceffa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5cdaceffa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cdaceffa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5cdaceffa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5cdaceffa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5cdaceffa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5cdaceffa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5cdaceffa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cdaceffa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5cdaceffa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5cdaceffa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5cdaceffa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5cdaceffa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5cdaceffa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5cdaceffa0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5cdaceffa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5cdaceffa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5cdaceffa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5cdaceffa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5cdaceffa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cdaceffa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cdaceffa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5cdaceffa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5cdaceffa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5cdaceffa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5cdaceffa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cdaceffa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5cdaceffa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cdaceffa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5cdaceffa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cdaceffa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5cdaceffa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6021072f06_6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g26021072f06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5cdaceffa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5cdaceffa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5cdaceffa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5cdaceffa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4fc3236eb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4fc3236eb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4fc3236eb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4fc3236eb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4fc3236ebe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4fc3236eb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4fc3236ebe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4fc3236ebe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6021072f06_1_45:notes"/>
          <p:cNvSpPr/>
          <p:nvPr>
            <p:ph idx="2" type="sldImg"/>
          </p:nvPr>
        </p:nvSpPr>
        <p:spPr>
          <a:xfrm>
            <a:off x="381794" y="685800"/>
            <a:ext cx="60959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6021072f06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5cdaceffa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5cdaceffa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022787a1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6022787a1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022787a1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6022787a1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6022787a1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6022787a1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6022787a1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6022787a1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p14"/>
          <p:cNvSpPr txBox="1"/>
          <p:nvPr>
            <p:ph type="ctrTitle"/>
          </p:nvPr>
        </p:nvSpPr>
        <p:spPr>
          <a:xfrm>
            <a:off x="311711" y="744575"/>
            <a:ext cx="8520719" cy="2052675"/>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5" name="Google Shape;65;p14"/>
          <p:cNvSpPr txBox="1"/>
          <p:nvPr>
            <p:ph idx="1" type="subTitle"/>
          </p:nvPr>
        </p:nvSpPr>
        <p:spPr>
          <a:xfrm>
            <a:off x="311703" y="2834125"/>
            <a:ext cx="8520719" cy="79267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6" name="Google Shape;66;p14"/>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15"/>
          <p:cNvSpPr txBox="1"/>
          <p:nvPr>
            <p:ph type="title"/>
          </p:nvPr>
        </p:nvSpPr>
        <p:spPr>
          <a:xfrm>
            <a:off x="311703" y="2150850"/>
            <a:ext cx="8520719" cy="841725"/>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9" name="Google Shape;69;p15"/>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p16"/>
          <p:cNvSpPr txBox="1"/>
          <p:nvPr>
            <p:ph type="title"/>
          </p:nvPr>
        </p:nvSpPr>
        <p:spPr>
          <a:xfrm>
            <a:off x="311703" y="445025"/>
            <a:ext cx="8520719" cy="572625"/>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p16"/>
          <p:cNvSpPr txBox="1"/>
          <p:nvPr>
            <p:ph idx="1" type="body"/>
          </p:nvPr>
        </p:nvSpPr>
        <p:spPr>
          <a:xfrm>
            <a:off x="311703" y="1152475"/>
            <a:ext cx="8520719"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3" name="Google Shape;73;p16"/>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17"/>
          <p:cNvSpPr txBox="1"/>
          <p:nvPr>
            <p:ph type="title"/>
          </p:nvPr>
        </p:nvSpPr>
        <p:spPr>
          <a:xfrm>
            <a:off x="311703" y="445025"/>
            <a:ext cx="8520719" cy="572625"/>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17"/>
          <p:cNvSpPr txBox="1"/>
          <p:nvPr>
            <p:ph idx="1" type="body"/>
          </p:nvPr>
        </p:nvSpPr>
        <p:spPr>
          <a:xfrm>
            <a:off x="311703" y="1152475"/>
            <a:ext cx="3999967"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7"/>
          <p:cNvSpPr txBox="1"/>
          <p:nvPr>
            <p:ph idx="2" type="body"/>
          </p:nvPr>
        </p:nvSpPr>
        <p:spPr>
          <a:xfrm>
            <a:off x="4832449" y="1152475"/>
            <a:ext cx="3999967"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8" name="Google Shape;78;p17"/>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18"/>
          <p:cNvSpPr txBox="1"/>
          <p:nvPr>
            <p:ph type="title"/>
          </p:nvPr>
        </p:nvSpPr>
        <p:spPr>
          <a:xfrm>
            <a:off x="311703" y="445025"/>
            <a:ext cx="8520719" cy="572625"/>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 name="Google Shape;81;p18"/>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19"/>
          <p:cNvSpPr txBox="1"/>
          <p:nvPr>
            <p:ph type="title"/>
          </p:nvPr>
        </p:nvSpPr>
        <p:spPr>
          <a:xfrm>
            <a:off x="311703" y="555600"/>
            <a:ext cx="2808056" cy="755775"/>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4" name="Google Shape;84;p19"/>
          <p:cNvSpPr txBox="1"/>
          <p:nvPr>
            <p:ph idx="1" type="body"/>
          </p:nvPr>
        </p:nvSpPr>
        <p:spPr>
          <a:xfrm>
            <a:off x="311703" y="1389600"/>
            <a:ext cx="2808056" cy="3179475"/>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5" name="Google Shape;85;p19"/>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6" name="Shape 86"/>
        <p:cNvGrpSpPr/>
        <p:nvPr/>
      </p:nvGrpSpPr>
      <p:grpSpPr>
        <a:xfrm>
          <a:off x="0" y="0"/>
          <a:ext cx="0" cy="0"/>
          <a:chOff x="0" y="0"/>
          <a:chExt cx="0" cy="0"/>
        </a:xfrm>
      </p:grpSpPr>
      <p:sp>
        <p:nvSpPr>
          <p:cNvPr id="87" name="Google Shape;87;p20"/>
          <p:cNvSpPr txBox="1"/>
          <p:nvPr>
            <p:ph type="title"/>
          </p:nvPr>
        </p:nvSpPr>
        <p:spPr>
          <a:xfrm>
            <a:off x="490255" y="450150"/>
            <a:ext cx="6367808" cy="4090725"/>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8" name="Google Shape;88;p20"/>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1"/>
          <p:cNvSpPr/>
          <p:nvPr/>
        </p:nvSpPr>
        <p:spPr>
          <a:xfrm>
            <a:off x="4572047" y="-125"/>
            <a:ext cx="4572066"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 name="Google Shape;91;p21"/>
          <p:cNvSpPr txBox="1"/>
          <p:nvPr>
            <p:ph type="title"/>
          </p:nvPr>
        </p:nvSpPr>
        <p:spPr>
          <a:xfrm>
            <a:off x="265502" y="1233175"/>
            <a:ext cx="4045203"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2" name="Google Shape;92;p21"/>
          <p:cNvSpPr txBox="1"/>
          <p:nvPr>
            <p:ph idx="1" type="subTitle"/>
          </p:nvPr>
        </p:nvSpPr>
        <p:spPr>
          <a:xfrm>
            <a:off x="265502" y="2803075"/>
            <a:ext cx="4045203" cy="123502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3" name="Google Shape;93;p21"/>
          <p:cNvSpPr txBox="1"/>
          <p:nvPr>
            <p:ph idx="2" type="body"/>
          </p:nvPr>
        </p:nvSpPr>
        <p:spPr>
          <a:xfrm>
            <a:off x="4939550" y="724075"/>
            <a:ext cx="3837024" cy="3695175"/>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4" name="Google Shape;94;p21"/>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22"/>
          <p:cNvSpPr txBox="1"/>
          <p:nvPr>
            <p:ph idx="1" type="body"/>
          </p:nvPr>
        </p:nvSpPr>
        <p:spPr>
          <a:xfrm>
            <a:off x="311703" y="4230575"/>
            <a:ext cx="5998937" cy="605025"/>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7" name="Google Shape;97;p22"/>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23"/>
          <p:cNvSpPr txBox="1"/>
          <p:nvPr>
            <p:ph hasCustomPrompt="1" type="title"/>
          </p:nvPr>
        </p:nvSpPr>
        <p:spPr>
          <a:xfrm>
            <a:off x="311703" y="1106125"/>
            <a:ext cx="8520719" cy="1963575"/>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0" name="Google Shape;100;p23"/>
          <p:cNvSpPr txBox="1"/>
          <p:nvPr>
            <p:ph idx="1" type="body"/>
          </p:nvPr>
        </p:nvSpPr>
        <p:spPr>
          <a:xfrm>
            <a:off x="311703" y="3152225"/>
            <a:ext cx="8520719" cy="1300725"/>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1" name="Google Shape;101;p23"/>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24"/>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3" name="Google Shape;113;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 name="Shape 116"/>
        <p:cNvGrpSpPr/>
        <p:nvPr/>
      </p:nvGrpSpPr>
      <p:grpSpPr>
        <a:xfrm>
          <a:off x="0" y="0"/>
          <a:ext cx="0" cy="0"/>
          <a:chOff x="0" y="0"/>
          <a:chExt cx="0" cy="0"/>
        </a:xfrm>
      </p:grpSpPr>
      <p:sp>
        <p:nvSpPr>
          <p:cNvPr id="117" name="Google Shape;117;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25" name="Google Shape;125;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8" name="Shape 128"/>
        <p:cNvGrpSpPr/>
        <p:nvPr/>
      </p:nvGrpSpPr>
      <p:grpSpPr>
        <a:xfrm>
          <a:off x="0" y="0"/>
          <a:ext cx="0" cy="0"/>
          <a:chOff x="0" y="0"/>
          <a:chExt cx="0" cy="0"/>
        </a:xfrm>
      </p:grpSpPr>
      <p:sp>
        <p:nvSpPr>
          <p:cNvPr id="129" name="Google Shape;129;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2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2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 name="Google Shape;134;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5" name="Shape 135"/>
        <p:cNvGrpSpPr/>
        <p:nvPr/>
      </p:nvGrpSpPr>
      <p:grpSpPr>
        <a:xfrm>
          <a:off x="0" y="0"/>
          <a:ext cx="0" cy="0"/>
          <a:chOff x="0" y="0"/>
          <a:chExt cx="0" cy="0"/>
        </a:xfrm>
      </p:grpSpPr>
      <p:sp>
        <p:nvSpPr>
          <p:cNvPr id="136" name="Google Shape;136;p3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3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38" name="Google Shape;138;p3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 name="Google Shape;139;p3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0" name="Google Shape;140;p3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1" name="Google Shape;141;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2" name="Google Shape;142;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6" name="Google Shape;146;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7" name="Google Shape;147;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8" name="Google Shape;148;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1" name="Google Shape;151;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3" name="Shape 153"/>
        <p:cNvGrpSpPr/>
        <p:nvPr/>
      </p:nvGrpSpPr>
      <p:grpSpPr>
        <a:xfrm>
          <a:off x="0" y="0"/>
          <a:ext cx="0" cy="0"/>
          <a:chOff x="0" y="0"/>
          <a:chExt cx="0" cy="0"/>
        </a:xfrm>
      </p:grpSpPr>
      <p:sp>
        <p:nvSpPr>
          <p:cNvPr id="154" name="Google Shape;154;p3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3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56" name="Google Shape;156;p3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57" name="Google Shape;157;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8" name="Google Shape;158;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9" name="Google Shape;159;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0" name="Shape 160"/>
        <p:cNvGrpSpPr/>
        <p:nvPr/>
      </p:nvGrpSpPr>
      <p:grpSpPr>
        <a:xfrm>
          <a:off x="0" y="0"/>
          <a:ext cx="0" cy="0"/>
          <a:chOff x="0" y="0"/>
          <a:chExt cx="0" cy="0"/>
        </a:xfrm>
      </p:grpSpPr>
      <p:sp>
        <p:nvSpPr>
          <p:cNvPr id="161" name="Google Shape;161;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2" name="Google Shape;162;p34"/>
          <p:cNvSpPr/>
          <p:nvPr>
            <p:ph idx="2" type="pic"/>
          </p:nvPr>
        </p:nvSpPr>
        <p:spPr>
          <a:xfrm>
            <a:off x="3887391" y="740569"/>
            <a:ext cx="4629150" cy="3655219"/>
          </a:xfrm>
          <a:prstGeom prst="rect">
            <a:avLst/>
          </a:prstGeom>
          <a:noFill/>
          <a:ln>
            <a:noFill/>
          </a:ln>
        </p:spPr>
      </p:sp>
      <p:sp>
        <p:nvSpPr>
          <p:cNvPr id="163" name="Google Shape;163;p3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64" name="Google Shape;164;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5" name="Google Shape;165;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6" name="Google Shape;166;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7" name="Shape 167"/>
        <p:cNvGrpSpPr/>
        <p:nvPr/>
      </p:nvGrpSpPr>
      <p:grpSpPr>
        <a:xfrm>
          <a:off x="0" y="0"/>
          <a:ext cx="0" cy="0"/>
          <a:chOff x="0" y="0"/>
          <a:chExt cx="0" cy="0"/>
        </a:xfrm>
      </p:grpSpPr>
      <p:sp>
        <p:nvSpPr>
          <p:cNvPr id="168" name="Google Shape;168;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9" name="Google Shape;169;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 name="Google Shape;170;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2" name="Google Shape;172;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3" name="Shape 173"/>
        <p:cNvGrpSpPr/>
        <p:nvPr/>
      </p:nvGrpSpPr>
      <p:grpSpPr>
        <a:xfrm>
          <a:off x="0" y="0"/>
          <a:ext cx="0" cy="0"/>
          <a:chOff x="0" y="0"/>
          <a:chExt cx="0" cy="0"/>
        </a:xfrm>
      </p:grpSpPr>
      <p:sp>
        <p:nvSpPr>
          <p:cNvPr id="174" name="Google Shape;174;p36"/>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36"/>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7" name="Google Shape;177;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8" name="Google Shape;178;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9" name="Shape 59"/>
        <p:cNvGrpSpPr/>
        <p:nvPr/>
      </p:nvGrpSpPr>
      <p:grpSpPr>
        <a:xfrm>
          <a:off x="0" y="0"/>
          <a:ext cx="0" cy="0"/>
          <a:chOff x="0" y="0"/>
          <a:chExt cx="0" cy="0"/>
        </a:xfrm>
      </p:grpSpPr>
      <p:sp>
        <p:nvSpPr>
          <p:cNvPr id="60" name="Google Shape;60;p13"/>
          <p:cNvSpPr txBox="1"/>
          <p:nvPr>
            <p:ph type="title"/>
          </p:nvPr>
        </p:nvSpPr>
        <p:spPr>
          <a:xfrm>
            <a:off x="311703" y="445025"/>
            <a:ext cx="8520719" cy="572625"/>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1" name="Google Shape;61;p13"/>
          <p:cNvSpPr txBox="1"/>
          <p:nvPr>
            <p:ph idx="1" type="body"/>
          </p:nvPr>
        </p:nvSpPr>
        <p:spPr>
          <a:xfrm>
            <a:off x="311703" y="1152475"/>
            <a:ext cx="8520719"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2" name="Google Shape;62;p13"/>
          <p:cNvSpPr txBox="1"/>
          <p:nvPr>
            <p:ph idx="12" type="sldNum"/>
          </p:nvPr>
        </p:nvSpPr>
        <p:spPr>
          <a:xfrm>
            <a:off x="8472544" y="4663217"/>
            <a:ext cx="548693" cy="393525"/>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6" name="Google Shape;106;p2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7" name="Google Shape;107;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8" name="Google Shape;108;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9" name="Google Shape;109;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youtube.com/watch?v=o0_rNeK_R24"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hyperlink" Target="https://www.youtube.com/watch?v=XTOqmPZKkF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hyperlink" Target="https://www.youtube.com/watch?v=haS7dsCwXZs" TargetMode="Externa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jpg"/><Relationship Id="rId11" Type="http://schemas.openxmlformats.org/officeDocument/2006/relationships/image" Target="../media/image9.png"/><Relationship Id="rId10" Type="http://schemas.openxmlformats.org/officeDocument/2006/relationships/image" Target="../media/image10.png"/><Relationship Id="rId9" Type="http://schemas.openxmlformats.org/officeDocument/2006/relationships/image" Target="../media/image8.png"/><Relationship Id="rId5" Type="http://schemas.openxmlformats.org/officeDocument/2006/relationships/image" Target="../media/image5.jpg"/><Relationship Id="rId6" Type="http://schemas.openxmlformats.org/officeDocument/2006/relationships/image" Target="../media/image4.jpg"/><Relationship Id="rId7" Type="http://schemas.openxmlformats.org/officeDocument/2006/relationships/image" Target="../media/image3.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youtube.com/watch?v=LijduaiSnQY"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 name="Shape 182"/>
        <p:cNvGrpSpPr/>
        <p:nvPr/>
      </p:nvGrpSpPr>
      <p:grpSpPr>
        <a:xfrm>
          <a:off x="0" y="0"/>
          <a:ext cx="0" cy="0"/>
          <a:chOff x="0" y="0"/>
          <a:chExt cx="0" cy="0"/>
        </a:xfrm>
      </p:grpSpPr>
      <p:pic>
        <p:nvPicPr>
          <p:cNvPr id="183" name="Google Shape;183;p37"/>
          <p:cNvPicPr preferRelativeResize="0"/>
          <p:nvPr/>
        </p:nvPicPr>
        <p:blipFill>
          <a:blip r:embed="rId4">
            <a:alphaModFix/>
          </a:blip>
          <a:stretch>
            <a:fillRect/>
          </a:stretch>
        </p:blipFill>
        <p:spPr>
          <a:xfrm>
            <a:off x="0" y="3357552"/>
            <a:ext cx="3421275" cy="178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70" name="Shape 270"/>
        <p:cNvGrpSpPr/>
        <p:nvPr/>
      </p:nvGrpSpPr>
      <p:grpSpPr>
        <a:xfrm>
          <a:off x="0" y="0"/>
          <a:ext cx="0" cy="0"/>
          <a:chOff x="0" y="0"/>
          <a:chExt cx="0" cy="0"/>
        </a:xfrm>
      </p:grpSpPr>
      <p:sp>
        <p:nvSpPr>
          <p:cNvPr id="271" name="Google Shape;271;p46"/>
          <p:cNvSpPr txBox="1"/>
          <p:nvPr>
            <p:ph type="title"/>
          </p:nvPr>
        </p:nvSpPr>
        <p:spPr>
          <a:xfrm>
            <a:off x="308900" y="239400"/>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72" name="Google Shape;272;p46"/>
          <p:cNvSpPr txBox="1"/>
          <p:nvPr/>
        </p:nvSpPr>
        <p:spPr>
          <a:xfrm>
            <a:off x="494275" y="1112125"/>
            <a:ext cx="3000000" cy="3513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600">
              <a:solidFill>
                <a:srgbClr val="131313"/>
              </a:solidFill>
              <a:latin typeface="Roboto"/>
              <a:ea typeface="Roboto"/>
              <a:cs typeface="Roboto"/>
              <a:sym typeface="Roboto"/>
            </a:endParaRPr>
          </a:p>
          <a:p>
            <a:pPr indent="0" lvl="0" marL="0" rtl="0" algn="l">
              <a:spcBef>
                <a:spcPts val="0"/>
              </a:spcBef>
              <a:spcAft>
                <a:spcPts val="0"/>
              </a:spcAft>
              <a:buNone/>
            </a:pPr>
            <a:r>
              <a:t/>
            </a:r>
            <a:endParaRPr>
              <a:solidFill>
                <a:srgbClr val="131313"/>
              </a:solidFill>
              <a:latin typeface="Roboto"/>
              <a:ea typeface="Roboto"/>
              <a:cs typeface="Roboto"/>
              <a:sym typeface="Roboto"/>
            </a:endParaRPr>
          </a:p>
        </p:txBody>
      </p:sp>
      <p:pic>
        <p:nvPicPr>
          <p:cNvPr id="273" name="Google Shape;273;p46"/>
          <p:cNvPicPr preferRelativeResize="0"/>
          <p:nvPr/>
        </p:nvPicPr>
        <p:blipFill>
          <a:blip r:embed="rId3">
            <a:alphaModFix/>
          </a:blip>
          <a:stretch>
            <a:fillRect/>
          </a:stretch>
        </p:blipFill>
        <p:spPr>
          <a:xfrm>
            <a:off x="3445900" y="1405575"/>
            <a:ext cx="5494999" cy="2755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77" name="Shape 277"/>
        <p:cNvGrpSpPr/>
        <p:nvPr/>
      </p:nvGrpSpPr>
      <p:grpSpPr>
        <a:xfrm>
          <a:off x="0" y="0"/>
          <a:ext cx="0" cy="0"/>
          <a:chOff x="0" y="0"/>
          <a:chExt cx="0" cy="0"/>
        </a:xfrm>
      </p:grpSpPr>
      <p:sp>
        <p:nvSpPr>
          <p:cNvPr id="278" name="Google Shape;278;p47"/>
          <p:cNvSpPr txBox="1"/>
          <p:nvPr>
            <p:ph type="title"/>
          </p:nvPr>
        </p:nvSpPr>
        <p:spPr>
          <a:xfrm>
            <a:off x="355250" y="239400"/>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79" name="Google Shape;279;p47"/>
          <p:cNvSpPr txBox="1"/>
          <p:nvPr/>
        </p:nvSpPr>
        <p:spPr>
          <a:xfrm>
            <a:off x="5074000" y="1258850"/>
            <a:ext cx="2651400" cy="29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solidFill>
                  <a:schemeClr val="hlink"/>
                </a:solidFill>
                <a:hlinkClick r:id="rId3"/>
              </a:rPr>
              <a:t>https://www.youtube.com/watch?v=o0_rNeK_R24</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t/>
            </a:r>
            <a:endParaRPr b="1" sz="1600"/>
          </a:p>
        </p:txBody>
      </p:sp>
      <p:sp>
        <p:nvSpPr>
          <p:cNvPr id="280" name="Google Shape;280;p47"/>
          <p:cNvSpPr txBox="1"/>
          <p:nvPr/>
        </p:nvSpPr>
        <p:spPr>
          <a:xfrm>
            <a:off x="494275" y="1112125"/>
            <a:ext cx="3000000" cy="3513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050">
              <a:solidFill>
                <a:srgbClr val="131313"/>
              </a:solidFill>
              <a:latin typeface="Roboto"/>
              <a:ea typeface="Roboto"/>
              <a:cs typeface="Roboto"/>
              <a:sym typeface="Roboto"/>
            </a:endParaRPr>
          </a:p>
          <a:p>
            <a:pPr indent="0" lvl="0" marL="0" rtl="0" algn="l">
              <a:spcBef>
                <a:spcPts val="0"/>
              </a:spcBef>
              <a:spcAft>
                <a:spcPts val="0"/>
              </a:spcAft>
              <a:buNone/>
            </a:pPr>
            <a:r>
              <a:t/>
            </a:r>
            <a:endParaRPr>
              <a:solidFill>
                <a:srgbClr val="131313"/>
              </a:solidFill>
              <a:latin typeface="Roboto"/>
              <a:ea typeface="Roboto"/>
              <a:cs typeface="Roboto"/>
              <a:sym typeface="Roboto"/>
            </a:endParaRPr>
          </a:p>
          <a:p>
            <a:pPr indent="-317500" lvl="0" marL="457200" rtl="0" algn="l">
              <a:spcBef>
                <a:spcPts val="0"/>
              </a:spcBef>
              <a:spcAft>
                <a:spcPts val="0"/>
              </a:spcAft>
              <a:buClr>
                <a:srgbClr val="131313"/>
              </a:buClr>
              <a:buSzPts val="1400"/>
              <a:buFont typeface="Roboto"/>
              <a:buAutoNum type="arabicPeriod"/>
            </a:pPr>
            <a:r>
              <a:rPr lang="en">
                <a:solidFill>
                  <a:srgbClr val="131313"/>
                </a:solidFill>
                <a:latin typeface="Roboto"/>
                <a:ea typeface="Roboto"/>
                <a:cs typeface="Roboto"/>
                <a:sym typeface="Roboto"/>
              </a:rPr>
              <a:t>What is the day of the dead?</a:t>
            </a:r>
            <a:endParaRPr>
              <a:solidFill>
                <a:srgbClr val="131313"/>
              </a:solidFill>
              <a:latin typeface="Roboto"/>
              <a:ea typeface="Roboto"/>
              <a:cs typeface="Roboto"/>
              <a:sym typeface="Roboto"/>
            </a:endParaRPr>
          </a:p>
          <a:p>
            <a:pPr indent="-317500" lvl="0" marL="457200" rtl="0" algn="l">
              <a:spcBef>
                <a:spcPts val="0"/>
              </a:spcBef>
              <a:spcAft>
                <a:spcPts val="0"/>
              </a:spcAft>
              <a:buClr>
                <a:srgbClr val="131313"/>
              </a:buClr>
              <a:buSzPts val="1400"/>
              <a:buFont typeface="Roboto"/>
              <a:buAutoNum type="arabicPeriod"/>
            </a:pPr>
            <a:r>
              <a:rPr lang="en">
                <a:solidFill>
                  <a:srgbClr val="131313"/>
                </a:solidFill>
                <a:latin typeface="Roboto"/>
                <a:ea typeface="Roboto"/>
                <a:cs typeface="Roboto"/>
                <a:sym typeface="Roboto"/>
              </a:rPr>
              <a:t>Why it is celebrated?</a:t>
            </a:r>
            <a:endParaRPr>
              <a:solidFill>
                <a:srgbClr val="131313"/>
              </a:solidFill>
              <a:latin typeface="Roboto"/>
              <a:ea typeface="Roboto"/>
              <a:cs typeface="Roboto"/>
              <a:sym typeface="Roboto"/>
            </a:endParaRPr>
          </a:p>
          <a:p>
            <a:pPr indent="-317500" lvl="0" marL="457200" rtl="0" algn="l">
              <a:spcBef>
                <a:spcPts val="0"/>
              </a:spcBef>
              <a:spcAft>
                <a:spcPts val="0"/>
              </a:spcAft>
              <a:buClr>
                <a:srgbClr val="131313"/>
              </a:buClr>
              <a:buSzPts val="1400"/>
              <a:buFont typeface="Roboto"/>
              <a:buAutoNum type="arabicPeriod"/>
            </a:pPr>
            <a:r>
              <a:rPr lang="en">
                <a:solidFill>
                  <a:srgbClr val="131313"/>
                </a:solidFill>
                <a:latin typeface="Roboto"/>
                <a:ea typeface="Roboto"/>
                <a:cs typeface="Roboto"/>
                <a:sym typeface="Roboto"/>
              </a:rPr>
              <a:t>How is it celebrated?</a:t>
            </a:r>
            <a:endParaRPr>
              <a:solidFill>
                <a:srgbClr val="131313"/>
              </a:solidFill>
              <a:latin typeface="Roboto"/>
              <a:ea typeface="Roboto"/>
              <a:cs typeface="Roboto"/>
              <a:sym typeface="Roboto"/>
            </a:endParaRPr>
          </a:p>
          <a:p>
            <a:pPr indent="-317500" lvl="0" marL="457200" rtl="0" algn="l">
              <a:spcBef>
                <a:spcPts val="0"/>
              </a:spcBef>
              <a:spcAft>
                <a:spcPts val="0"/>
              </a:spcAft>
              <a:buClr>
                <a:srgbClr val="131313"/>
              </a:buClr>
              <a:buSzPts val="1400"/>
              <a:buFont typeface="Roboto"/>
              <a:buAutoNum type="arabicPeriod"/>
            </a:pPr>
            <a:r>
              <a:rPr lang="en">
                <a:solidFill>
                  <a:srgbClr val="131313"/>
                </a:solidFill>
                <a:latin typeface="Roboto"/>
                <a:ea typeface="Roboto"/>
                <a:cs typeface="Roboto"/>
                <a:sym typeface="Roboto"/>
              </a:rPr>
              <a:t>Ofrendas &amp; Altars</a:t>
            </a:r>
            <a:r>
              <a:rPr lang="en">
                <a:solidFill>
                  <a:srgbClr val="131313"/>
                </a:solidFill>
                <a:latin typeface="Roboto"/>
                <a:ea typeface="Roboto"/>
                <a:cs typeface="Roboto"/>
                <a:sym typeface="Roboto"/>
              </a:rPr>
              <a:t> ?</a:t>
            </a:r>
            <a:endParaRPr>
              <a:solidFill>
                <a:srgbClr val="131313"/>
              </a:solidFill>
              <a:latin typeface="Roboto"/>
              <a:ea typeface="Roboto"/>
              <a:cs typeface="Roboto"/>
              <a:sym typeface="Roboto"/>
            </a:endParaRPr>
          </a:p>
          <a:p>
            <a:pPr indent="-317500" lvl="0" marL="457200" rtl="0" algn="l">
              <a:spcBef>
                <a:spcPts val="0"/>
              </a:spcBef>
              <a:spcAft>
                <a:spcPts val="0"/>
              </a:spcAft>
              <a:buClr>
                <a:srgbClr val="131313"/>
              </a:buClr>
              <a:buSzPts val="1400"/>
              <a:buFont typeface="Roboto"/>
              <a:buAutoNum type="arabicPeriod"/>
            </a:pPr>
            <a:r>
              <a:rPr lang="en">
                <a:solidFill>
                  <a:srgbClr val="131313"/>
                </a:solidFill>
                <a:latin typeface="Roboto"/>
                <a:ea typeface="Roboto"/>
                <a:cs typeface="Roboto"/>
                <a:sym typeface="Roboto"/>
              </a:rPr>
              <a:t>What is it’s history?</a:t>
            </a:r>
            <a:endParaRPr>
              <a:solidFill>
                <a:srgbClr val="131313"/>
              </a:solidFill>
              <a:latin typeface="Roboto"/>
              <a:ea typeface="Roboto"/>
              <a:cs typeface="Roboto"/>
              <a:sym typeface="Roboto"/>
            </a:endParaRPr>
          </a:p>
        </p:txBody>
      </p:sp>
      <p:pic>
        <p:nvPicPr>
          <p:cNvPr id="281" name="Google Shape;281;p47"/>
          <p:cNvPicPr preferRelativeResize="0"/>
          <p:nvPr/>
        </p:nvPicPr>
        <p:blipFill>
          <a:blip r:embed="rId4">
            <a:alphaModFix/>
          </a:blip>
          <a:stretch>
            <a:fillRect/>
          </a:stretch>
        </p:blipFill>
        <p:spPr>
          <a:xfrm>
            <a:off x="4811400" y="2092925"/>
            <a:ext cx="3640450" cy="2413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85" name="Shape 285"/>
        <p:cNvGrpSpPr/>
        <p:nvPr/>
      </p:nvGrpSpPr>
      <p:grpSpPr>
        <a:xfrm>
          <a:off x="0" y="0"/>
          <a:ext cx="0" cy="0"/>
          <a:chOff x="0" y="0"/>
          <a:chExt cx="0" cy="0"/>
        </a:xfrm>
      </p:grpSpPr>
      <p:sp>
        <p:nvSpPr>
          <p:cNvPr id="286" name="Google Shape;286;p48"/>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287" name="Google Shape;287;p48"/>
          <p:cNvPicPr preferRelativeResize="0"/>
          <p:nvPr/>
        </p:nvPicPr>
        <p:blipFill>
          <a:blip r:embed="rId3">
            <a:alphaModFix/>
          </a:blip>
          <a:stretch>
            <a:fillRect/>
          </a:stretch>
        </p:blipFill>
        <p:spPr>
          <a:xfrm>
            <a:off x="498775" y="1136075"/>
            <a:ext cx="1754900" cy="1731600"/>
          </a:xfrm>
          <a:prstGeom prst="rect">
            <a:avLst/>
          </a:prstGeom>
          <a:noFill/>
          <a:ln>
            <a:noFill/>
          </a:ln>
        </p:spPr>
      </p:pic>
      <p:sp>
        <p:nvSpPr>
          <p:cNvPr id="288" name="Google Shape;288;p48"/>
          <p:cNvSpPr txBox="1"/>
          <p:nvPr/>
        </p:nvSpPr>
        <p:spPr>
          <a:xfrm>
            <a:off x="2740925" y="1406475"/>
            <a:ext cx="52260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hlinkClick r:id="rId4">
                  <a:extLst>
                    <a:ext uri="{A12FA001-AC4F-418D-AE19-62706E023703}">
                      <ahyp:hlinkClr val="tx"/>
                    </a:ext>
                  </a:extLst>
                </a:hlinkClick>
              </a:rPr>
              <a:t>Julieta Venegas - Limon Y Sal (Lyrics / Letra English &amp; Spanish)</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92" name="Shape 292"/>
        <p:cNvGrpSpPr/>
        <p:nvPr/>
      </p:nvGrpSpPr>
      <p:grpSpPr>
        <a:xfrm>
          <a:off x="0" y="0"/>
          <a:ext cx="0" cy="0"/>
          <a:chOff x="0" y="0"/>
          <a:chExt cx="0" cy="0"/>
        </a:xfrm>
      </p:grpSpPr>
      <p:sp>
        <p:nvSpPr>
          <p:cNvPr id="293" name="Google Shape;293;p49"/>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294" name="Google Shape;294;p49"/>
          <p:cNvPicPr preferRelativeResize="0"/>
          <p:nvPr/>
        </p:nvPicPr>
        <p:blipFill rotWithShape="1">
          <a:blip r:embed="rId3">
            <a:alphaModFix/>
          </a:blip>
          <a:srcRect b="13765" l="2423" r="1042" t="9506"/>
          <a:stretch/>
        </p:blipFill>
        <p:spPr>
          <a:xfrm>
            <a:off x="609950" y="1010225"/>
            <a:ext cx="7635900" cy="341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98" name="Shape 298"/>
        <p:cNvGrpSpPr/>
        <p:nvPr/>
      </p:nvGrpSpPr>
      <p:grpSpPr>
        <a:xfrm>
          <a:off x="0" y="0"/>
          <a:ext cx="0" cy="0"/>
          <a:chOff x="0" y="0"/>
          <a:chExt cx="0" cy="0"/>
        </a:xfrm>
      </p:grpSpPr>
      <p:sp>
        <p:nvSpPr>
          <p:cNvPr id="299" name="Google Shape;299;p50"/>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00" name="Google Shape;300;p50"/>
          <p:cNvPicPr preferRelativeResize="0"/>
          <p:nvPr/>
        </p:nvPicPr>
        <p:blipFill rotWithShape="1">
          <a:blip r:embed="rId3">
            <a:alphaModFix/>
          </a:blip>
          <a:srcRect b="15586" l="4431" r="8837" t="14395"/>
          <a:stretch/>
        </p:blipFill>
        <p:spPr>
          <a:xfrm>
            <a:off x="465350" y="1055150"/>
            <a:ext cx="7930977" cy="3601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04" name="Shape 304"/>
        <p:cNvGrpSpPr/>
        <p:nvPr/>
      </p:nvGrpSpPr>
      <p:grpSpPr>
        <a:xfrm>
          <a:off x="0" y="0"/>
          <a:ext cx="0" cy="0"/>
          <a:chOff x="0" y="0"/>
          <a:chExt cx="0" cy="0"/>
        </a:xfrm>
      </p:grpSpPr>
      <p:sp>
        <p:nvSpPr>
          <p:cNvPr id="305" name="Google Shape;305;p51"/>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06" name="Google Shape;306;p51"/>
          <p:cNvPicPr preferRelativeResize="0"/>
          <p:nvPr/>
        </p:nvPicPr>
        <p:blipFill rotWithShape="1">
          <a:blip r:embed="rId3">
            <a:alphaModFix/>
          </a:blip>
          <a:srcRect b="12912" l="3449" r="3579" t="12919"/>
          <a:stretch/>
        </p:blipFill>
        <p:spPr>
          <a:xfrm>
            <a:off x="984300" y="1092575"/>
            <a:ext cx="7574851" cy="3399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10" name="Shape 310"/>
        <p:cNvGrpSpPr/>
        <p:nvPr/>
      </p:nvGrpSpPr>
      <p:grpSpPr>
        <a:xfrm>
          <a:off x="0" y="0"/>
          <a:ext cx="0" cy="0"/>
          <a:chOff x="0" y="0"/>
          <a:chExt cx="0" cy="0"/>
        </a:xfrm>
      </p:grpSpPr>
      <p:sp>
        <p:nvSpPr>
          <p:cNvPr id="311" name="Google Shape;311;p52"/>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12" name="Google Shape;312;p52"/>
          <p:cNvPicPr preferRelativeResize="0"/>
          <p:nvPr/>
        </p:nvPicPr>
        <p:blipFill rotWithShape="1">
          <a:blip r:embed="rId3">
            <a:alphaModFix/>
          </a:blip>
          <a:srcRect b="11552" l="0" r="0" t="13864"/>
          <a:stretch/>
        </p:blipFill>
        <p:spPr>
          <a:xfrm>
            <a:off x="734925" y="1219875"/>
            <a:ext cx="7674148" cy="3219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16" name="Shape 316"/>
        <p:cNvGrpSpPr/>
        <p:nvPr/>
      </p:nvGrpSpPr>
      <p:grpSpPr>
        <a:xfrm>
          <a:off x="0" y="0"/>
          <a:ext cx="0" cy="0"/>
          <a:chOff x="0" y="0"/>
          <a:chExt cx="0" cy="0"/>
        </a:xfrm>
      </p:grpSpPr>
      <p:sp>
        <p:nvSpPr>
          <p:cNvPr id="317" name="Google Shape;317;p53"/>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18" name="Google Shape;318;p53"/>
          <p:cNvPicPr preferRelativeResize="0"/>
          <p:nvPr/>
        </p:nvPicPr>
        <p:blipFill rotWithShape="1">
          <a:blip r:embed="rId3">
            <a:alphaModFix/>
          </a:blip>
          <a:srcRect b="15586" l="4431" r="8837" t="14395"/>
          <a:stretch/>
        </p:blipFill>
        <p:spPr>
          <a:xfrm>
            <a:off x="465350" y="1055150"/>
            <a:ext cx="7930977" cy="3601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22" name="Shape 322"/>
        <p:cNvGrpSpPr/>
        <p:nvPr/>
      </p:nvGrpSpPr>
      <p:grpSpPr>
        <a:xfrm>
          <a:off x="0" y="0"/>
          <a:ext cx="0" cy="0"/>
          <a:chOff x="0" y="0"/>
          <a:chExt cx="0" cy="0"/>
        </a:xfrm>
      </p:grpSpPr>
      <p:sp>
        <p:nvSpPr>
          <p:cNvPr id="323" name="Google Shape;323;p54"/>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24" name="Google Shape;324;p54"/>
          <p:cNvPicPr preferRelativeResize="0"/>
          <p:nvPr/>
        </p:nvPicPr>
        <p:blipFill rotWithShape="1">
          <a:blip r:embed="rId3">
            <a:alphaModFix/>
          </a:blip>
          <a:srcRect b="12912" l="3449" r="3579" t="12919"/>
          <a:stretch/>
        </p:blipFill>
        <p:spPr>
          <a:xfrm>
            <a:off x="984300" y="1092575"/>
            <a:ext cx="7574851" cy="3399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28" name="Shape 328"/>
        <p:cNvGrpSpPr/>
        <p:nvPr/>
      </p:nvGrpSpPr>
      <p:grpSpPr>
        <a:xfrm>
          <a:off x="0" y="0"/>
          <a:ext cx="0" cy="0"/>
          <a:chOff x="0" y="0"/>
          <a:chExt cx="0" cy="0"/>
        </a:xfrm>
      </p:grpSpPr>
      <p:sp>
        <p:nvSpPr>
          <p:cNvPr id="329" name="Google Shape;329;p55"/>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30" name="Google Shape;330;p55"/>
          <p:cNvPicPr preferRelativeResize="0"/>
          <p:nvPr/>
        </p:nvPicPr>
        <p:blipFill rotWithShape="1">
          <a:blip r:embed="rId3">
            <a:alphaModFix/>
          </a:blip>
          <a:srcRect b="11552" l="0" r="0" t="13864"/>
          <a:stretch/>
        </p:blipFill>
        <p:spPr>
          <a:xfrm>
            <a:off x="734925" y="1219875"/>
            <a:ext cx="7674148" cy="3219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8"/>
          <p:cNvSpPr txBox="1"/>
          <p:nvPr>
            <p:ph type="title"/>
          </p:nvPr>
        </p:nvSpPr>
        <p:spPr>
          <a:xfrm>
            <a:off x="1075725" y="224250"/>
            <a:ext cx="6366900" cy="687000"/>
          </a:xfrm>
          <a:prstGeom prst="rect">
            <a:avLst/>
          </a:prstGeom>
        </p:spPr>
        <p:txBody>
          <a:bodyPr anchorCtr="0" anchor="ctr" bIns="91425" lIns="91425" spcFirstLastPara="1" rIns="91425" wrap="square" tIns="91425">
            <a:normAutofit/>
          </a:bodyPr>
          <a:lstStyle/>
          <a:p>
            <a:pPr indent="0" lvl="0" marL="457200" rtl="0" algn="ctr">
              <a:spcBef>
                <a:spcPts val="0"/>
              </a:spcBef>
              <a:spcAft>
                <a:spcPts val="1200"/>
              </a:spcAft>
              <a:buSzPts val="990"/>
              <a:buNone/>
            </a:pPr>
            <a:r>
              <a:rPr lang="en" sz="1970"/>
              <a:t>Somos Amigos/ we are friends/ 我们都是朋友</a:t>
            </a:r>
            <a:endParaRPr sz="2510"/>
          </a:p>
        </p:txBody>
      </p:sp>
      <p:sp>
        <p:nvSpPr>
          <p:cNvPr id="189" name="Google Shape;189;p38"/>
          <p:cNvSpPr txBox="1"/>
          <p:nvPr>
            <p:ph idx="1" type="body"/>
          </p:nvPr>
        </p:nvSpPr>
        <p:spPr>
          <a:xfrm>
            <a:off x="671900" y="911250"/>
            <a:ext cx="2301600" cy="33210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4400"/>
              <a:t>Please use two to three sentence to introduce yourself in at least two language</a:t>
            </a:r>
            <a:endParaRPr b="1" sz="4400"/>
          </a:p>
          <a:p>
            <a:pPr indent="0" lvl="0" marL="0" rtl="0" algn="l">
              <a:spcBef>
                <a:spcPts val="1200"/>
              </a:spcBef>
              <a:spcAft>
                <a:spcPts val="0"/>
              </a:spcAft>
              <a:buNone/>
            </a:pPr>
            <a:r>
              <a:rPr b="1" lang="en" sz="4400"/>
              <a:t>Including but not limited to :</a:t>
            </a:r>
            <a:endParaRPr b="1" sz="4400"/>
          </a:p>
          <a:p>
            <a:pPr indent="0" lvl="0" marL="0" rtl="0" algn="l">
              <a:spcBef>
                <a:spcPts val="1200"/>
              </a:spcBef>
              <a:spcAft>
                <a:spcPts val="0"/>
              </a:spcAft>
              <a:buNone/>
            </a:pPr>
            <a:r>
              <a:rPr b="1" lang="en" sz="4400"/>
              <a:t>Your name</a:t>
            </a:r>
            <a:endParaRPr b="1" sz="4400"/>
          </a:p>
          <a:p>
            <a:pPr indent="0" lvl="0" marL="0" rtl="0" algn="l">
              <a:spcBef>
                <a:spcPts val="1200"/>
              </a:spcBef>
              <a:spcAft>
                <a:spcPts val="0"/>
              </a:spcAft>
              <a:buNone/>
            </a:pPr>
            <a:r>
              <a:rPr b="1" lang="en" sz="4400"/>
              <a:t>Your Age</a:t>
            </a:r>
            <a:endParaRPr b="1" sz="4400"/>
          </a:p>
          <a:p>
            <a:pPr indent="0" lvl="0" marL="0" rtl="0" algn="l">
              <a:spcBef>
                <a:spcPts val="1200"/>
              </a:spcBef>
              <a:spcAft>
                <a:spcPts val="0"/>
              </a:spcAft>
              <a:buNone/>
            </a:pPr>
            <a:r>
              <a:rPr b="1" lang="en" sz="4400"/>
              <a:t>The city &amp; Country you are currently resident</a:t>
            </a:r>
            <a:endParaRPr b="1" sz="4400"/>
          </a:p>
          <a:p>
            <a:pPr indent="0" lvl="0" marL="0" rtl="0" algn="l">
              <a:spcBef>
                <a:spcPts val="1200"/>
              </a:spcBef>
              <a:spcAft>
                <a:spcPts val="0"/>
              </a:spcAft>
              <a:buNone/>
            </a:pPr>
            <a:r>
              <a:rPr b="1" lang="en" sz="4400"/>
              <a:t>What is your favorite things which like to share with our club?</a:t>
            </a:r>
            <a:endParaRPr b="1" sz="4400"/>
          </a:p>
          <a:p>
            <a:pPr indent="0" lvl="0" marL="0" rtl="0" algn="l">
              <a:spcBef>
                <a:spcPts val="1200"/>
              </a:spcBef>
              <a:spcAft>
                <a:spcPts val="0"/>
              </a:spcAft>
              <a:buNone/>
            </a:pPr>
            <a:r>
              <a:t/>
            </a:r>
            <a:endParaRPr b="1" sz="2083"/>
          </a:p>
          <a:p>
            <a:pPr indent="0" lvl="0" marL="457200" rtl="0" algn="l">
              <a:spcBef>
                <a:spcPts val="1200"/>
              </a:spcBef>
              <a:spcAft>
                <a:spcPts val="0"/>
              </a:spcAft>
              <a:buNone/>
            </a:pPr>
            <a:r>
              <a:t/>
            </a:r>
            <a:endParaRPr b="1" sz="2083"/>
          </a:p>
          <a:p>
            <a:pPr indent="0" lvl="0" marL="0" rtl="0" algn="l">
              <a:spcBef>
                <a:spcPts val="1200"/>
              </a:spcBef>
              <a:spcAft>
                <a:spcPts val="0"/>
              </a:spcAft>
              <a:buNone/>
            </a:pPr>
            <a:r>
              <a:t/>
            </a:r>
            <a:endParaRPr b="1" sz="1500">
              <a:solidFill>
                <a:schemeClr val="dk2"/>
              </a:solidFill>
            </a:endParaRPr>
          </a:p>
          <a:p>
            <a:pPr indent="0" lvl="0" marL="0" rtl="0" algn="l">
              <a:spcBef>
                <a:spcPts val="1200"/>
              </a:spcBef>
              <a:spcAft>
                <a:spcPts val="0"/>
              </a:spcAft>
              <a:buNone/>
            </a:pPr>
            <a:r>
              <a:t/>
            </a:r>
            <a:endParaRPr sz="1500"/>
          </a:p>
          <a:p>
            <a:pPr indent="0" lvl="0" marL="0" rtl="0" algn="ctr">
              <a:spcBef>
                <a:spcPts val="1200"/>
              </a:spcBef>
              <a:spcAft>
                <a:spcPts val="1200"/>
              </a:spcAft>
              <a:buNone/>
            </a:pPr>
            <a:r>
              <a:t/>
            </a:r>
            <a:endParaRPr/>
          </a:p>
        </p:txBody>
      </p:sp>
      <p:sp>
        <p:nvSpPr>
          <p:cNvPr id="190" name="Google Shape;190;p38"/>
          <p:cNvSpPr txBox="1"/>
          <p:nvPr/>
        </p:nvSpPr>
        <p:spPr>
          <a:xfrm>
            <a:off x="3386525" y="911250"/>
            <a:ext cx="2486700" cy="31686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Utilice dos o tres oraciones para presentarse en al menos dos idiomas.</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Incluyendo pero no limitado a :</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Su nombre</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Su edad</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La ciudad y el país en el que reside actualmente</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rPr b="1" lang="en" sz="1100" u="sng">
                <a:solidFill>
                  <a:schemeClr val="dk1"/>
                </a:solidFill>
                <a:latin typeface="Nunito"/>
                <a:ea typeface="Nunito"/>
                <a:cs typeface="Nunito"/>
                <a:sym typeface="Nunito"/>
              </a:rPr>
              <a:t>¿Cuáles son tus cosas favoritas que te gusta compartir con nuestro club?</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t/>
            </a:r>
            <a:endParaRPr b="1" sz="1100" u="sng">
              <a:solidFill>
                <a:schemeClr val="dk1"/>
              </a:solidFill>
              <a:latin typeface="Nunito"/>
              <a:ea typeface="Nunito"/>
              <a:cs typeface="Nunito"/>
              <a:sym typeface="Nunito"/>
            </a:endParaRPr>
          </a:p>
          <a:p>
            <a:pPr indent="0" lvl="0" marL="0" marR="38100" rtl="0" algn="l">
              <a:lnSpc>
                <a:spcPct val="128571"/>
              </a:lnSpc>
              <a:spcBef>
                <a:spcPts val="0"/>
              </a:spcBef>
              <a:spcAft>
                <a:spcPts val="0"/>
              </a:spcAft>
              <a:buNone/>
            </a:pPr>
            <a:r>
              <a:t/>
            </a:r>
            <a:endParaRPr b="1" sz="1100" u="sng">
              <a:solidFill>
                <a:schemeClr val="dk1"/>
              </a:solidFill>
              <a:highlight>
                <a:srgbClr val="F8F9FA"/>
              </a:highlight>
            </a:endParaRPr>
          </a:p>
          <a:p>
            <a:pPr indent="0" lvl="0" marL="0" rtl="0" algn="l">
              <a:spcBef>
                <a:spcPts val="0"/>
              </a:spcBef>
              <a:spcAft>
                <a:spcPts val="0"/>
              </a:spcAft>
              <a:buNone/>
            </a:pPr>
            <a:r>
              <a:t/>
            </a:r>
            <a:endParaRPr sz="1000">
              <a:latin typeface="Nunito"/>
              <a:ea typeface="Nunito"/>
              <a:cs typeface="Nunito"/>
              <a:sym typeface="Nunito"/>
            </a:endParaRPr>
          </a:p>
        </p:txBody>
      </p:sp>
      <p:sp>
        <p:nvSpPr>
          <p:cNvPr id="191" name="Google Shape;191;p38"/>
          <p:cNvSpPr txBox="1"/>
          <p:nvPr/>
        </p:nvSpPr>
        <p:spPr>
          <a:xfrm>
            <a:off x="6286250" y="1065775"/>
            <a:ext cx="2541000" cy="25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请用两三句话介绍你自己，可以包括但是不限制于：</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你的名字，</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你的年龄</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你现在居住的城市和国家</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你有什么特别喜爱的事物和大家分享？</a:t>
            </a:r>
            <a:endParaRPr>
              <a:solidFill>
                <a:schemeClr val="dk1"/>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34" name="Shape 334"/>
        <p:cNvGrpSpPr/>
        <p:nvPr/>
      </p:nvGrpSpPr>
      <p:grpSpPr>
        <a:xfrm>
          <a:off x="0" y="0"/>
          <a:ext cx="0" cy="0"/>
          <a:chOff x="0" y="0"/>
          <a:chExt cx="0" cy="0"/>
        </a:xfrm>
      </p:grpSpPr>
      <p:sp>
        <p:nvSpPr>
          <p:cNvPr id="335" name="Google Shape;335;p56"/>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36" name="Google Shape;336;p56"/>
          <p:cNvPicPr preferRelativeResize="0"/>
          <p:nvPr/>
        </p:nvPicPr>
        <p:blipFill rotWithShape="1">
          <a:blip r:embed="rId3">
            <a:alphaModFix/>
          </a:blip>
          <a:srcRect b="10176" l="0" r="0" t="9759"/>
          <a:stretch/>
        </p:blipFill>
        <p:spPr>
          <a:xfrm>
            <a:off x="806675" y="1070125"/>
            <a:ext cx="7480576" cy="33690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40" name="Shape 340"/>
        <p:cNvGrpSpPr/>
        <p:nvPr/>
      </p:nvGrpSpPr>
      <p:grpSpPr>
        <a:xfrm>
          <a:off x="0" y="0"/>
          <a:ext cx="0" cy="0"/>
          <a:chOff x="0" y="0"/>
          <a:chExt cx="0" cy="0"/>
        </a:xfrm>
      </p:grpSpPr>
      <p:sp>
        <p:nvSpPr>
          <p:cNvPr id="341" name="Google Shape;341;p57"/>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42" name="Google Shape;342;p57"/>
          <p:cNvPicPr preferRelativeResize="0"/>
          <p:nvPr/>
        </p:nvPicPr>
        <p:blipFill rotWithShape="1">
          <a:blip r:embed="rId3">
            <a:alphaModFix/>
          </a:blip>
          <a:srcRect b="15006" l="0" r="0" t="11792"/>
          <a:stretch/>
        </p:blipFill>
        <p:spPr>
          <a:xfrm>
            <a:off x="1081075" y="1145000"/>
            <a:ext cx="7451648" cy="34439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46" name="Shape 346"/>
        <p:cNvGrpSpPr/>
        <p:nvPr/>
      </p:nvGrpSpPr>
      <p:grpSpPr>
        <a:xfrm>
          <a:off x="0" y="0"/>
          <a:ext cx="0" cy="0"/>
          <a:chOff x="0" y="0"/>
          <a:chExt cx="0" cy="0"/>
        </a:xfrm>
      </p:grpSpPr>
      <p:sp>
        <p:nvSpPr>
          <p:cNvPr id="347" name="Google Shape;347;p58"/>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48" name="Google Shape;348;p58"/>
          <p:cNvPicPr preferRelativeResize="0"/>
          <p:nvPr/>
        </p:nvPicPr>
        <p:blipFill rotWithShape="1">
          <a:blip r:embed="rId3">
            <a:alphaModFix/>
          </a:blip>
          <a:srcRect b="13668" l="0" r="0" t="16557"/>
          <a:stretch/>
        </p:blipFill>
        <p:spPr>
          <a:xfrm>
            <a:off x="676775" y="1032675"/>
            <a:ext cx="7529149" cy="33990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52" name="Shape 352"/>
        <p:cNvGrpSpPr/>
        <p:nvPr/>
      </p:nvGrpSpPr>
      <p:grpSpPr>
        <a:xfrm>
          <a:off x="0" y="0"/>
          <a:ext cx="0" cy="0"/>
          <a:chOff x="0" y="0"/>
          <a:chExt cx="0" cy="0"/>
        </a:xfrm>
      </p:grpSpPr>
      <p:sp>
        <p:nvSpPr>
          <p:cNvPr id="353" name="Google Shape;353;p59"/>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54" name="Google Shape;354;p59"/>
          <p:cNvPicPr preferRelativeResize="0"/>
          <p:nvPr/>
        </p:nvPicPr>
        <p:blipFill rotWithShape="1">
          <a:blip r:embed="rId3">
            <a:alphaModFix/>
          </a:blip>
          <a:srcRect b="14621" l="0" r="0" t="13316"/>
          <a:stretch/>
        </p:blipFill>
        <p:spPr>
          <a:xfrm>
            <a:off x="654050" y="965300"/>
            <a:ext cx="7794575" cy="3159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58" name="Shape 358"/>
        <p:cNvGrpSpPr/>
        <p:nvPr/>
      </p:nvGrpSpPr>
      <p:grpSpPr>
        <a:xfrm>
          <a:off x="0" y="0"/>
          <a:ext cx="0" cy="0"/>
          <a:chOff x="0" y="0"/>
          <a:chExt cx="0" cy="0"/>
        </a:xfrm>
      </p:grpSpPr>
      <p:sp>
        <p:nvSpPr>
          <p:cNvPr id="359" name="Google Shape;359;p60"/>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60" name="Google Shape;360;p60"/>
          <p:cNvPicPr preferRelativeResize="0"/>
          <p:nvPr/>
        </p:nvPicPr>
        <p:blipFill rotWithShape="1">
          <a:blip r:embed="rId3">
            <a:alphaModFix/>
          </a:blip>
          <a:srcRect b="16077" l="0" r="0" t="10908"/>
          <a:stretch/>
        </p:blipFill>
        <p:spPr>
          <a:xfrm>
            <a:off x="983450" y="1339650"/>
            <a:ext cx="7510477" cy="3084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64" name="Shape 364"/>
        <p:cNvGrpSpPr/>
        <p:nvPr/>
      </p:nvGrpSpPr>
      <p:grpSpPr>
        <a:xfrm>
          <a:off x="0" y="0"/>
          <a:ext cx="0" cy="0"/>
          <a:chOff x="0" y="0"/>
          <a:chExt cx="0" cy="0"/>
        </a:xfrm>
      </p:grpSpPr>
      <p:sp>
        <p:nvSpPr>
          <p:cNvPr id="365" name="Google Shape;365;p61"/>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66" name="Google Shape;366;p61"/>
          <p:cNvPicPr preferRelativeResize="0"/>
          <p:nvPr/>
        </p:nvPicPr>
        <p:blipFill rotWithShape="1">
          <a:blip r:embed="rId3">
            <a:alphaModFix/>
          </a:blip>
          <a:srcRect b="12138" l="0" r="0" t="12560"/>
          <a:stretch/>
        </p:blipFill>
        <p:spPr>
          <a:xfrm>
            <a:off x="771725" y="1040175"/>
            <a:ext cx="7600548" cy="34514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70" name="Shape 370"/>
        <p:cNvGrpSpPr/>
        <p:nvPr/>
      </p:nvGrpSpPr>
      <p:grpSpPr>
        <a:xfrm>
          <a:off x="0" y="0"/>
          <a:ext cx="0" cy="0"/>
          <a:chOff x="0" y="0"/>
          <a:chExt cx="0" cy="0"/>
        </a:xfrm>
      </p:grpSpPr>
      <p:sp>
        <p:nvSpPr>
          <p:cNvPr id="371" name="Google Shape;371;p62"/>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72" name="Google Shape;372;p62"/>
          <p:cNvPicPr preferRelativeResize="0"/>
          <p:nvPr/>
        </p:nvPicPr>
        <p:blipFill rotWithShape="1">
          <a:blip r:embed="rId3">
            <a:alphaModFix/>
          </a:blip>
          <a:srcRect b="15576" l="0" r="0" t="12938"/>
          <a:stretch/>
        </p:blipFill>
        <p:spPr>
          <a:xfrm>
            <a:off x="878650" y="1055150"/>
            <a:ext cx="7649172" cy="3518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76" name="Shape 376"/>
        <p:cNvGrpSpPr/>
        <p:nvPr/>
      </p:nvGrpSpPr>
      <p:grpSpPr>
        <a:xfrm>
          <a:off x="0" y="0"/>
          <a:ext cx="0" cy="0"/>
          <a:chOff x="0" y="0"/>
          <a:chExt cx="0" cy="0"/>
        </a:xfrm>
      </p:grpSpPr>
      <p:sp>
        <p:nvSpPr>
          <p:cNvPr id="377" name="Google Shape;377;p63"/>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78" name="Google Shape;378;p63"/>
          <p:cNvPicPr preferRelativeResize="0"/>
          <p:nvPr/>
        </p:nvPicPr>
        <p:blipFill rotWithShape="1">
          <a:blip r:embed="rId3">
            <a:alphaModFix/>
          </a:blip>
          <a:srcRect b="8906" l="0" r="0" t="13507"/>
          <a:stretch/>
        </p:blipFill>
        <p:spPr>
          <a:xfrm>
            <a:off x="669000" y="1085100"/>
            <a:ext cx="7650924" cy="3339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82" name="Shape 382"/>
        <p:cNvGrpSpPr/>
        <p:nvPr/>
      </p:nvGrpSpPr>
      <p:grpSpPr>
        <a:xfrm>
          <a:off x="0" y="0"/>
          <a:ext cx="0" cy="0"/>
          <a:chOff x="0" y="0"/>
          <a:chExt cx="0" cy="0"/>
        </a:xfrm>
      </p:grpSpPr>
      <p:sp>
        <p:nvSpPr>
          <p:cNvPr id="383" name="Google Shape;383;p64"/>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84" name="Google Shape;384;p64"/>
          <p:cNvPicPr preferRelativeResize="0"/>
          <p:nvPr/>
        </p:nvPicPr>
        <p:blipFill rotWithShape="1">
          <a:blip r:embed="rId3">
            <a:alphaModFix/>
          </a:blip>
          <a:srcRect b="15954" l="0" r="0" t="14649"/>
          <a:stretch/>
        </p:blipFill>
        <p:spPr>
          <a:xfrm>
            <a:off x="998425" y="1189925"/>
            <a:ext cx="7665101" cy="3443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88" name="Shape 388"/>
        <p:cNvGrpSpPr/>
        <p:nvPr/>
      </p:nvGrpSpPr>
      <p:grpSpPr>
        <a:xfrm>
          <a:off x="0" y="0"/>
          <a:ext cx="0" cy="0"/>
          <a:chOff x="0" y="0"/>
          <a:chExt cx="0" cy="0"/>
        </a:xfrm>
      </p:grpSpPr>
      <p:sp>
        <p:nvSpPr>
          <p:cNvPr id="389" name="Google Shape;389;p65"/>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90" name="Google Shape;390;p65"/>
          <p:cNvPicPr preferRelativeResize="0"/>
          <p:nvPr/>
        </p:nvPicPr>
        <p:blipFill rotWithShape="1">
          <a:blip r:embed="rId3">
            <a:alphaModFix/>
          </a:blip>
          <a:srcRect b="14430" l="0" r="0" t="11796"/>
          <a:stretch/>
        </p:blipFill>
        <p:spPr>
          <a:xfrm>
            <a:off x="781300" y="1092600"/>
            <a:ext cx="8028227" cy="3601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39"/>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7" name="Google Shape;197;p39"/>
          <p:cNvSpPr txBox="1"/>
          <p:nvPr>
            <p:ph type="ctrTitle"/>
          </p:nvPr>
        </p:nvSpPr>
        <p:spPr>
          <a:xfrm>
            <a:off x="687350" y="2648972"/>
            <a:ext cx="8097600" cy="7671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4200"/>
              <a:buFont typeface="Arial"/>
              <a:buNone/>
            </a:pPr>
            <a:r>
              <a:rPr lang="en" sz="4200">
                <a:latin typeface="Arial"/>
                <a:ea typeface="Arial"/>
                <a:cs typeface="Arial"/>
                <a:sym typeface="Arial"/>
              </a:rPr>
              <a:t>Feed Me Smart</a:t>
            </a:r>
            <a:endParaRPr sz="4200"/>
          </a:p>
        </p:txBody>
      </p:sp>
      <p:sp>
        <p:nvSpPr>
          <p:cNvPr id="198" name="Google Shape;198;p39"/>
          <p:cNvSpPr txBox="1"/>
          <p:nvPr>
            <p:ph idx="1" type="subTitle"/>
          </p:nvPr>
        </p:nvSpPr>
        <p:spPr>
          <a:xfrm>
            <a:off x="602761" y="3583205"/>
            <a:ext cx="8182200" cy="1560300"/>
          </a:xfrm>
          <a:prstGeom prst="rect">
            <a:avLst/>
          </a:prstGeom>
          <a:noFill/>
          <a:ln>
            <a:noFill/>
          </a:ln>
        </p:spPr>
        <p:txBody>
          <a:bodyPr anchorCtr="0" anchor="t" bIns="34275" lIns="68575" spcFirstLastPara="1" rIns="68575" wrap="square" tIns="34275">
            <a:spAutoFit/>
          </a:bodyPr>
          <a:lstStyle/>
          <a:p>
            <a:pPr indent="0" lvl="0" marL="0" rtl="0" algn="ctr">
              <a:lnSpc>
                <a:spcPct val="90000"/>
              </a:lnSpc>
              <a:spcBef>
                <a:spcPts val="0"/>
              </a:spcBef>
              <a:spcAft>
                <a:spcPts val="0"/>
              </a:spcAft>
              <a:buClr>
                <a:schemeClr val="dk1"/>
              </a:buClr>
              <a:buSzPts val="1200"/>
              <a:buNone/>
            </a:pPr>
            <a:r>
              <a:t/>
            </a:r>
            <a:endParaRPr b="1" sz="1500">
              <a:solidFill>
                <a:srgbClr val="0000FF"/>
              </a:solidFill>
            </a:endParaRPr>
          </a:p>
          <a:p>
            <a:pPr indent="0" lvl="0" marL="0" rtl="0" algn="ctr">
              <a:lnSpc>
                <a:spcPct val="90000"/>
              </a:lnSpc>
              <a:spcBef>
                <a:spcPts val="800"/>
              </a:spcBef>
              <a:spcAft>
                <a:spcPts val="0"/>
              </a:spcAft>
              <a:buClr>
                <a:schemeClr val="dk1"/>
              </a:buClr>
              <a:buSzPts val="1200"/>
              <a:buNone/>
            </a:pPr>
            <a:r>
              <a:rPr b="1" lang="en" sz="1500">
                <a:solidFill>
                  <a:srgbClr val="0000FF"/>
                </a:solidFill>
              </a:rPr>
              <a:t>Andy Liang, Alex Tang, </a:t>
            </a:r>
            <a:r>
              <a:rPr b="1" lang="en" sz="1500">
                <a:solidFill>
                  <a:srgbClr val="0000FF"/>
                </a:solidFill>
              </a:rPr>
              <a:t>Junpeng/</a:t>
            </a:r>
            <a:r>
              <a:rPr b="1" lang="en" sz="1500">
                <a:solidFill>
                  <a:srgbClr val="0000FF"/>
                </a:solidFill>
              </a:rPr>
              <a:t>Mario Zhao, Jonathan Han</a:t>
            </a:r>
            <a:endParaRPr b="1" sz="1500">
              <a:solidFill>
                <a:srgbClr val="0000FF"/>
              </a:solidFill>
            </a:endParaRPr>
          </a:p>
          <a:p>
            <a:pPr indent="0" lvl="0" marL="0" rtl="0" algn="ctr">
              <a:spcBef>
                <a:spcPts val="800"/>
              </a:spcBef>
              <a:spcAft>
                <a:spcPts val="0"/>
              </a:spcAft>
              <a:buClr>
                <a:schemeClr val="dk1"/>
              </a:buClr>
              <a:buSzPts val="1200"/>
              <a:buNone/>
            </a:pPr>
            <a:r>
              <a:rPr b="1" lang="en" sz="1500" u="sng">
                <a:solidFill>
                  <a:schemeClr val="hlink"/>
                </a:solidFill>
                <a:hlinkClick r:id="rId3"/>
              </a:rPr>
              <a:t>https://www.youtube.com/watch?v=haS7dsCwXZs</a:t>
            </a:r>
            <a:endParaRPr b="1" sz="1500">
              <a:solidFill>
                <a:srgbClr val="0000FF"/>
              </a:solidFill>
            </a:endParaRPr>
          </a:p>
          <a:p>
            <a:pPr indent="0" lvl="0" marL="0" rtl="0" algn="ctr">
              <a:lnSpc>
                <a:spcPct val="90000"/>
              </a:lnSpc>
              <a:spcBef>
                <a:spcPts val="800"/>
              </a:spcBef>
              <a:spcAft>
                <a:spcPts val="0"/>
              </a:spcAft>
              <a:buClr>
                <a:schemeClr val="dk1"/>
              </a:buClr>
              <a:buSzPts val="1200"/>
              <a:buNone/>
            </a:pPr>
            <a:r>
              <a:t/>
            </a:r>
            <a:endParaRPr b="1" sz="1500">
              <a:solidFill>
                <a:srgbClr val="0000FF"/>
              </a:solidFill>
            </a:endParaRPr>
          </a:p>
          <a:p>
            <a:pPr indent="0" lvl="0" marL="0" rtl="0" algn="ctr">
              <a:lnSpc>
                <a:spcPct val="90000"/>
              </a:lnSpc>
              <a:spcBef>
                <a:spcPts val="800"/>
              </a:spcBef>
              <a:spcAft>
                <a:spcPts val="0"/>
              </a:spcAft>
              <a:buClr>
                <a:schemeClr val="dk1"/>
              </a:buClr>
              <a:buSzPts val="1200"/>
              <a:buNone/>
            </a:pPr>
            <a:r>
              <a:t/>
            </a:r>
            <a:endParaRPr/>
          </a:p>
        </p:txBody>
      </p:sp>
      <p:sp>
        <p:nvSpPr>
          <p:cNvPr id="199" name="Google Shape;199;p39"/>
          <p:cNvSpPr/>
          <p:nvPr/>
        </p:nvSpPr>
        <p:spPr>
          <a:xfrm>
            <a:off x="2929914" y="3645245"/>
            <a:ext cx="3429000" cy="13716"/>
          </a:xfrm>
          <a:custGeom>
            <a:rect b="b" l="l" r="r" t="t"/>
            <a:pathLst>
              <a:path extrusionOk="0" fill="none" h="18288" w="457200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extrusionOk="0" h="18288" w="457200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00" name="Google Shape;200;p39"/>
          <p:cNvPicPr preferRelativeResize="0"/>
          <p:nvPr/>
        </p:nvPicPr>
        <p:blipFill>
          <a:blip r:embed="rId4">
            <a:alphaModFix/>
          </a:blip>
          <a:stretch>
            <a:fillRect/>
          </a:stretch>
        </p:blipFill>
        <p:spPr>
          <a:xfrm>
            <a:off x="3213950" y="44400"/>
            <a:ext cx="2640075" cy="2640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94" name="Shape 394"/>
        <p:cNvGrpSpPr/>
        <p:nvPr/>
      </p:nvGrpSpPr>
      <p:grpSpPr>
        <a:xfrm>
          <a:off x="0" y="0"/>
          <a:ext cx="0" cy="0"/>
          <a:chOff x="0" y="0"/>
          <a:chExt cx="0" cy="0"/>
        </a:xfrm>
      </p:grpSpPr>
      <p:sp>
        <p:nvSpPr>
          <p:cNvPr id="395" name="Google Shape;395;p66"/>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396" name="Google Shape;396;p66"/>
          <p:cNvPicPr preferRelativeResize="0"/>
          <p:nvPr/>
        </p:nvPicPr>
        <p:blipFill rotWithShape="1">
          <a:blip r:embed="rId3">
            <a:alphaModFix/>
          </a:blip>
          <a:srcRect b="16337" l="0" r="0" t="11214"/>
          <a:stretch/>
        </p:blipFill>
        <p:spPr>
          <a:xfrm>
            <a:off x="610800" y="1010250"/>
            <a:ext cx="7922401" cy="36161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00" name="Shape 400"/>
        <p:cNvGrpSpPr/>
        <p:nvPr/>
      </p:nvGrpSpPr>
      <p:grpSpPr>
        <a:xfrm>
          <a:off x="0" y="0"/>
          <a:ext cx="0" cy="0"/>
          <a:chOff x="0" y="0"/>
          <a:chExt cx="0" cy="0"/>
        </a:xfrm>
      </p:grpSpPr>
      <p:sp>
        <p:nvSpPr>
          <p:cNvPr id="401" name="Google Shape;401;p67"/>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402" name="Google Shape;402;p67"/>
          <p:cNvPicPr preferRelativeResize="0"/>
          <p:nvPr/>
        </p:nvPicPr>
        <p:blipFill rotWithShape="1">
          <a:blip r:embed="rId3">
            <a:alphaModFix/>
          </a:blip>
          <a:srcRect b="15008" l="0" r="0" t="11021"/>
          <a:stretch/>
        </p:blipFill>
        <p:spPr>
          <a:xfrm>
            <a:off x="1125975" y="1076125"/>
            <a:ext cx="7193748" cy="35577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06" name="Shape 406"/>
        <p:cNvGrpSpPr/>
        <p:nvPr/>
      </p:nvGrpSpPr>
      <p:grpSpPr>
        <a:xfrm>
          <a:off x="0" y="0"/>
          <a:ext cx="0" cy="0"/>
          <a:chOff x="0" y="0"/>
          <a:chExt cx="0" cy="0"/>
        </a:xfrm>
      </p:grpSpPr>
      <p:sp>
        <p:nvSpPr>
          <p:cNvPr id="407" name="Google Shape;407;p68"/>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408" name="Google Shape;408;p68"/>
          <p:cNvPicPr preferRelativeResize="0"/>
          <p:nvPr/>
        </p:nvPicPr>
        <p:blipFill rotWithShape="1">
          <a:blip r:embed="rId3">
            <a:alphaModFix/>
          </a:blip>
          <a:srcRect b="14056" l="0" r="0" t="14264"/>
          <a:stretch/>
        </p:blipFill>
        <p:spPr>
          <a:xfrm>
            <a:off x="841200" y="1130025"/>
            <a:ext cx="7316127" cy="32567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12" name="Shape 412"/>
        <p:cNvGrpSpPr/>
        <p:nvPr/>
      </p:nvGrpSpPr>
      <p:grpSpPr>
        <a:xfrm>
          <a:off x="0" y="0"/>
          <a:ext cx="0" cy="0"/>
          <a:chOff x="0" y="0"/>
          <a:chExt cx="0" cy="0"/>
        </a:xfrm>
      </p:grpSpPr>
      <p:sp>
        <p:nvSpPr>
          <p:cNvPr id="413" name="Google Shape;413;p69"/>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414" name="Google Shape;414;p69"/>
          <p:cNvPicPr preferRelativeResize="0"/>
          <p:nvPr/>
        </p:nvPicPr>
        <p:blipFill rotWithShape="1">
          <a:blip r:embed="rId3">
            <a:alphaModFix/>
          </a:blip>
          <a:srcRect b="12520" l="0" r="0" t="9127"/>
          <a:stretch/>
        </p:blipFill>
        <p:spPr>
          <a:xfrm>
            <a:off x="579175" y="1010225"/>
            <a:ext cx="7865226" cy="3833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18" name="Shape 418"/>
        <p:cNvGrpSpPr/>
        <p:nvPr/>
      </p:nvGrpSpPr>
      <p:grpSpPr>
        <a:xfrm>
          <a:off x="0" y="0"/>
          <a:ext cx="0" cy="0"/>
          <a:chOff x="0" y="0"/>
          <a:chExt cx="0" cy="0"/>
        </a:xfrm>
      </p:grpSpPr>
      <p:sp>
        <p:nvSpPr>
          <p:cNvPr id="419" name="Google Shape;419;p70"/>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420" name="Google Shape;420;p70"/>
          <p:cNvPicPr preferRelativeResize="0"/>
          <p:nvPr/>
        </p:nvPicPr>
        <p:blipFill rotWithShape="1">
          <a:blip r:embed="rId3">
            <a:alphaModFix/>
          </a:blip>
          <a:srcRect b="13667" l="0" r="0" t="9503"/>
          <a:stretch/>
        </p:blipFill>
        <p:spPr>
          <a:xfrm>
            <a:off x="736375" y="1167450"/>
            <a:ext cx="8019727" cy="34657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424" name="Shape 424"/>
        <p:cNvGrpSpPr/>
        <p:nvPr/>
      </p:nvGrpSpPr>
      <p:grpSpPr>
        <a:xfrm>
          <a:off x="0" y="0"/>
          <a:ext cx="0" cy="0"/>
          <a:chOff x="0" y="0"/>
          <a:chExt cx="0" cy="0"/>
        </a:xfrm>
      </p:grpSpPr>
      <p:sp>
        <p:nvSpPr>
          <p:cNvPr id="425" name="Google Shape;425;p71"/>
          <p:cNvSpPr txBox="1"/>
          <p:nvPr>
            <p:ph type="title"/>
          </p:nvPr>
        </p:nvSpPr>
        <p:spPr>
          <a:xfrm>
            <a:off x="387900" y="180000"/>
            <a:ext cx="8368200" cy="7314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1200"/>
              </a:spcAft>
              <a:buClr>
                <a:srgbClr val="000000"/>
              </a:buClr>
              <a:buSzPts val="891"/>
              <a:buFont typeface="Arial"/>
              <a:buNone/>
            </a:pPr>
            <a:r>
              <a:rPr b="1" lang="en" sz="4345">
                <a:latin typeface="Roboto"/>
                <a:ea typeface="Roboto"/>
                <a:cs typeface="Roboto"/>
                <a:sym typeface="Roboto"/>
              </a:rPr>
              <a:t>Storyteller /Cuentista/故事会-HW</a:t>
            </a:r>
            <a:endParaRPr/>
          </a:p>
        </p:txBody>
      </p:sp>
      <p:pic>
        <p:nvPicPr>
          <p:cNvPr id="426" name="Google Shape;426;p71"/>
          <p:cNvPicPr preferRelativeResize="0"/>
          <p:nvPr/>
        </p:nvPicPr>
        <p:blipFill rotWithShape="1">
          <a:blip r:embed="rId3">
            <a:alphaModFix/>
          </a:blip>
          <a:srcRect b="16916" l="0" r="0" t="13124"/>
          <a:stretch/>
        </p:blipFill>
        <p:spPr>
          <a:xfrm>
            <a:off x="706425" y="911400"/>
            <a:ext cx="7590702" cy="355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pic>
        <p:nvPicPr>
          <p:cNvPr id="205" name="Google Shape;205;p40"/>
          <p:cNvPicPr preferRelativeResize="0"/>
          <p:nvPr/>
        </p:nvPicPr>
        <p:blipFill rotWithShape="1">
          <a:blip r:embed="rId4">
            <a:alphaModFix/>
          </a:blip>
          <a:srcRect b="6313" l="0" r="0" t="0"/>
          <a:stretch/>
        </p:blipFill>
        <p:spPr>
          <a:xfrm>
            <a:off x="3532491" y="425024"/>
            <a:ext cx="2098296" cy="4221298"/>
          </a:xfrm>
          <a:prstGeom prst="rect">
            <a:avLst/>
          </a:prstGeom>
          <a:noFill/>
          <a:ln cap="flat" cmpd="sng" w="19050">
            <a:solidFill>
              <a:srgbClr val="176B53"/>
            </a:solidFill>
            <a:prstDash val="solid"/>
            <a:round/>
            <a:headEnd len="sm" w="sm" type="none"/>
            <a:tailEnd len="sm" w="sm" type="none"/>
          </a:ln>
        </p:spPr>
      </p:pic>
      <p:sp>
        <p:nvSpPr>
          <p:cNvPr id="206" name="Google Shape;206;p40"/>
          <p:cNvSpPr/>
          <p:nvPr/>
        </p:nvSpPr>
        <p:spPr>
          <a:xfrm>
            <a:off x="671181" y="280688"/>
            <a:ext cx="2230781" cy="379125"/>
          </a:xfrm>
          <a:prstGeom prst="roundRect">
            <a:avLst>
              <a:gd fmla="val 50000" name="adj"/>
            </a:avLst>
          </a:prstGeom>
          <a:solidFill>
            <a:srgbClr val="3BD379"/>
          </a:solidFill>
          <a:ln cap="flat" cmpd="sng" w="9525">
            <a:solidFill>
              <a:srgbClr val="F9F8FF"/>
            </a:solidFill>
            <a:prstDash val="solid"/>
            <a:round/>
            <a:headEnd len="sm" w="sm" type="none"/>
            <a:tailEnd len="sm" w="sm" type="none"/>
          </a:ln>
          <a:effectLst>
            <a:outerShdw blurRad="57150" rotWithShape="0" algn="bl" dir="5400000" dist="47625">
              <a:srgbClr val="176B53">
                <a:alpha val="17647"/>
              </a:srgbClr>
            </a:outerShdw>
          </a:effectLst>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7" name="Google Shape;207;p40"/>
          <p:cNvSpPr/>
          <p:nvPr/>
        </p:nvSpPr>
        <p:spPr>
          <a:xfrm>
            <a:off x="716400" y="2570269"/>
            <a:ext cx="2188020" cy="379125"/>
          </a:xfrm>
          <a:prstGeom prst="roundRect">
            <a:avLst>
              <a:gd fmla="val 50000" name="adj"/>
            </a:avLst>
          </a:prstGeom>
          <a:solidFill>
            <a:srgbClr val="3BD379"/>
          </a:solidFill>
          <a:ln cap="flat" cmpd="sng" w="9525">
            <a:solidFill>
              <a:srgbClr val="F9F8FF"/>
            </a:solidFill>
            <a:prstDash val="solid"/>
            <a:round/>
            <a:headEnd len="sm" w="sm" type="none"/>
            <a:tailEnd len="sm" w="sm" type="none"/>
          </a:ln>
          <a:effectLst>
            <a:outerShdw blurRad="57150" rotWithShape="0" algn="bl" dir="5400000" dist="47625">
              <a:srgbClr val="176B53">
                <a:alpha val="17647"/>
              </a:srgbClr>
            </a:outerShdw>
          </a:effectLst>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8" name="Google Shape;208;p40"/>
          <p:cNvSpPr/>
          <p:nvPr/>
        </p:nvSpPr>
        <p:spPr>
          <a:xfrm>
            <a:off x="6227147" y="333000"/>
            <a:ext cx="2230781" cy="379125"/>
          </a:xfrm>
          <a:prstGeom prst="roundRect">
            <a:avLst>
              <a:gd fmla="val 50000" name="adj"/>
            </a:avLst>
          </a:prstGeom>
          <a:solidFill>
            <a:srgbClr val="3BD379"/>
          </a:solidFill>
          <a:ln cap="flat" cmpd="sng" w="9525">
            <a:solidFill>
              <a:srgbClr val="F9F8FF"/>
            </a:solidFill>
            <a:prstDash val="solid"/>
            <a:round/>
            <a:headEnd len="sm" w="sm" type="none"/>
            <a:tailEnd len="sm" w="sm" type="none"/>
          </a:ln>
          <a:effectLst>
            <a:outerShdw blurRad="57150" rotWithShape="0" algn="bl" dir="5400000" dist="47625">
              <a:srgbClr val="176B53">
                <a:alpha val="17647"/>
              </a:srgbClr>
            </a:outerShdw>
          </a:effectLst>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9" name="Google Shape;209;p40"/>
          <p:cNvSpPr/>
          <p:nvPr/>
        </p:nvSpPr>
        <p:spPr>
          <a:xfrm>
            <a:off x="6227152" y="2623828"/>
            <a:ext cx="2188020" cy="379125"/>
          </a:xfrm>
          <a:prstGeom prst="roundRect">
            <a:avLst>
              <a:gd fmla="val 50000" name="adj"/>
            </a:avLst>
          </a:prstGeom>
          <a:solidFill>
            <a:srgbClr val="3BD379"/>
          </a:solidFill>
          <a:ln cap="flat" cmpd="sng" w="9525">
            <a:solidFill>
              <a:srgbClr val="F9F8FF"/>
            </a:solidFill>
            <a:prstDash val="solid"/>
            <a:round/>
            <a:headEnd len="sm" w="sm" type="none"/>
            <a:tailEnd len="sm" w="sm" type="none"/>
          </a:ln>
          <a:effectLst>
            <a:outerShdw blurRad="57150" rotWithShape="0" algn="bl" dir="5400000" dist="47625">
              <a:srgbClr val="176B53">
                <a:alpha val="17647"/>
              </a:srgbClr>
            </a:outerShdw>
          </a:effectLst>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0" name="Google Shape;210;p40"/>
          <p:cNvSpPr txBox="1"/>
          <p:nvPr/>
        </p:nvSpPr>
        <p:spPr>
          <a:xfrm>
            <a:off x="860103" y="280685"/>
            <a:ext cx="1786290" cy="37912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9F8FF"/>
                </a:solidFill>
                <a:latin typeface="Orbitron"/>
                <a:ea typeface="Orbitron"/>
                <a:cs typeface="Orbitron"/>
                <a:sym typeface="Orbitron"/>
              </a:rPr>
              <a:t>Grocery Store Finder</a:t>
            </a:r>
            <a:endParaRPr b="1" i="0" sz="1100" u="none" cap="none" strike="noStrike">
              <a:solidFill>
                <a:srgbClr val="F9F8FF"/>
              </a:solidFill>
              <a:latin typeface="Orbitron"/>
              <a:ea typeface="Orbitron"/>
              <a:cs typeface="Orbitron"/>
              <a:sym typeface="Orbitron"/>
            </a:endParaRPr>
          </a:p>
        </p:txBody>
      </p:sp>
      <p:sp>
        <p:nvSpPr>
          <p:cNvPr id="211" name="Google Shape;211;p40"/>
          <p:cNvSpPr txBox="1"/>
          <p:nvPr/>
        </p:nvSpPr>
        <p:spPr>
          <a:xfrm>
            <a:off x="2239518" y="704566"/>
            <a:ext cx="1084572" cy="1831106"/>
          </a:xfrm>
          <a:prstGeom prst="rect">
            <a:avLst/>
          </a:prstGeom>
          <a:noFill/>
          <a:ln>
            <a:noFill/>
          </a:ln>
        </p:spPr>
        <p:txBody>
          <a:bodyPr anchorCtr="0" anchor="ctr" bIns="0" lIns="121875" spcFirstLastPara="1" rIns="121875" wrap="square" tIns="0">
            <a:noAutofit/>
          </a:bodyPr>
          <a:lstStyle/>
          <a:p>
            <a:pPr indent="6350" lvl="0" marL="0" marR="0" rtl="0" algn="l">
              <a:lnSpc>
                <a:spcPct val="100000"/>
              </a:lnSpc>
              <a:spcBef>
                <a:spcPts val="0"/>
              </a:spcBef>
              <a:spcAft>
                <a:spcPts val="0"/>
              </a:spcAft>
              <a:buClr>
                <a:srgbClr val="176B53"/>
              </a:buClr>
              <a:buSzPts val="900"/>
              <a:buFont typeface="Quicksand"/>
              <a:buChar char="●"/>
            </a:pPr>
            <a:r>
              <a:rPr b="0" i="0" lang="en" sz="900" u="none" cap="none" strike="noStrike">
                <a:solidFill>
                  <a:srgbClr val="176B53"/>
                </a:solidFill>
                <a:latin typeface="Quicksand"/>
                <a:ea typeface="Quicksand"/>
                <a:cs typeface="Quicksand"/>
                <a:sym typeface="Quicksand"/>
              </a:rPr>
              <a:t>find grocery stores by zip code</a:t>
            </a:r>
            <a:br>
              <a:rPr b="0" i="0" lang="en" sz="900" u="none" cap="none" strike="noStrike">
                <a:solidFill>
                  <a:srgbClr val="176B53"/>
                </a:solidFill>
                <a:latin typeface="Quicksand"/>
                <a:ea typeface="Quicksand"/>
                <a:cs typeface="Quicksand"/>
                <a:sym typeface="Quicksand"/>
              </a:rPr>
            </a:br>
            <a:endParaRPr b="0" i="0" sz="900" u="none" cap="none" strike="noStrike">
              <a:solidFill>
                <a:srgbClr val="176B53"/>
              </a:solidFill>
              <a:latin typeface="Quicksand"/>
              <a:ea typeface="Quicksand"/>
              <a:cs typeface="Quicksand"/>
              <a:sym typeface="Quicksand"/>
            </a:endParaRPr>
          </a:p>
          <a:p>
            <a:pPr indent="6350" lvl="0" marL="0" marR="0" rtl="0" algn="l">
              <a:lnSpc>
                <a:spcPct val="100000"/>
              </a:lnSpc>
              <a:spcBef>
                <a:spcPts val="0"/>
              </a:spcBef>
              <a:spcAft>
                <a:spcPts val="0"/>
              </a:spcAft>
              <a:buClr>
                <a:srgbClr val="176B53"/>
              </a:buClr>
              <a:buSzPts val="900"/>
              <a:buFont typeface="Quicksand"/>
              <a:buChar char="●"/>
            </a:pPr>
            <a:r>
              <a:rPr b="0" i="0" lang="en" sz="900" u="none" cap="none" strike="noStrike">
                <a:solidFill>
                  <a:srgbClr val="176B53"/>
                </a:solidFill>
                <a:latin typeface="Quicksand"/>
                <a:ea typeface="Quicksand"/>
                <a:cs typeface="Quicksand"/>
                <a:sym typeface="Quicksand"/>
              </a:rPr>
              <a:t>filter store by food </a:t>
            </a:r>
            <a:br>
              <a:rPr b="0" i="0" lang="en" sz="900" u="none" cap="none" strike="noStrike">
                <a:solidFill>
                  <a:srgbClr val="176B53"/>
                </a:solidFill>
                <a:latin typeface="Quicksand"/>
                <a:ea typeface="Quicksand"/>
                <a:cs typeface="Quicksand"/>
                <a:sym typeface="Quicksand"/>
              </a:rPr>
            </a:br>
            <a:r>
              <a:rPr b="0" i="0" lang="en" sz="900" u="none" cap="none" strike="noStrike">
                <a:solidFill>
                  <a:srgbClr val="176B53"/>
                </a:solidFill>
                <a:latin typeface="Quicksand"/>
                <a:ea typeface="Quicksand"/>
                <a:cs typeface="Quicksand"/>
                <a:sym typeface="Quicksand"/>
              </a:rPr>
              <a:t>culture preference</a:t>
            </a:r>
            <a:br>
              <a:rPr b="0" i="0" lang="en" sz="900" u="none" cap="none" strike="noStrike">
                <a:solidFill>
                  <a:srgbClr val="176B53"/>
                </a:solidFill>
                <a:latin typeface="Quicksand"/>
                <a:ea typeface="Quicksand"/>
                <a:cs typeface="Quicksand"/>
                <a:sym typeface="Quicksand"/>
              </a:rPr>
            </a:br>
            <a:endParaRPr b="0" i="0" sz="900" u="none" cap="none" strike="noStrike">
              <a:solidFill>
                <a:srgbClr val="176B53"/>
              </a:solidFill>
              <a:latin typeface="Quicksand"/>
              <a:ea typeface="Quicksand"/>
              <a:cs typeface="Quicksand"/>
              <a:sym typeface="Quicksand"/>
            </a:endParaRPr>
          </a:p>
          <a:p>
            <a:pPr indent="6350" lvl="0" marL="0" marR="0" rtl="0" algn="l">
              <a:lnSpc>
                <a:spcPct val="100000"/>
              </a:lnSpc>
              <a:spcBef>
                <a:spcPts val="0"/>
              </a:spcBef>
              <a:spcAft>
                <a:spcPts val="0"/>
              </a:spcAft>
              <a:buClr>
                <a:srgbClr val="176B53"/>
              </a:buClr>
              <a:buSzPts val="900"/>
              <a:buFont typeface="Quicksand"/>
              <a:buChar char="●"/>
            </a:pPr>
            <a:r>
              <a:rPr b="0" i="0" lang="en" sz="900" u="none" cap="none" strike="noStrike">
                <a:solidFill>
                  <a:srgbClr val="176B53"/>
                </a:solidFill>
                <a:latin typeface="Quicksand"/>
                <a:ea typeface="Quicksand"/>
                <a:cs typeface="Quicksand"/>
                <a:sym typeface="Quicksand"/>
              </a:rPr>
              <a:t>find weekly store deals</a:t>
            </a:r>
            <a:endParaRPr b="0" i="0" sz="900" u="none" cap="none" strike="noStrike">
              <a:solidFill>
                <a:srgbClr val="176B53"/>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76B53"/>
              </a:solidFill>
              <a:latin typeface="Quicksand"/>
              <a:ea typeface="Quicksand"/>
              <a:cs typeface="Quicksand"/>
              <a:sym typeface="Quicksand"/>
            </a:endParaRPr>
          </a:p>
        </p:txBody>
      </p:sp>
      <p:sp>
        <p:nvSpPr>
          <p:cNvPr id="212" name="Google Shape;212;p40"/>
          <p:cNvSpPr txBox="1"/>
          <p:nvPr/>
        </p:nvSpPr>
        <p:spPr>
          <a:xfrm>
            <a:off x="991926" y="2570269"/>
            <a:ext cx="1637076" cy="379125"/>
          </a:xfrm>
          <a:prstGeom prst="rect">
            <a:avLst/>
          </a:prstGeom>
          <a:noFill/>
          <a:ln>
            <a:noFill/>
          </a:ln>
        </p:spPr>
        <p:txBody>
          <a:bodyPr anchorCtr="0" anchor="ctr" bIns="0" lIns="121875" spcFirstLastPara="1" rIns="121875"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9F8FF"/>
                </a:solidFill>
                <a:latin typeface="Orbitron"/>
                <a:ea typeface="Orbitron"/>
                <a:cs typeface="Orbitron"/>
                <a:sym typeface="Orbitron"/>
              </a:rPr>
              <a:t>AI Companion</a:t>
            </a:r>
            <a:endParaRPr b="1" i="0" sz="1100" u="none" cap="none" strike="noStrike">
              <a:solidFill>
                <a:srgbClr val="F9F8FF"/>
              </a:solidFill>
              <a:latin typeface="Orbitron"/>
              <a:ea typeface="Orbitron"/>
              <a:cs typeface="Orbitron"/>
              <a:sym typeface="Orbitron"/>
            </a:endParaRPr>
          </a:p>
        </p:txBody>
      </p:sp>
      <p:sp>
        <p:nvSpPr>
          <p:cNvPr id="213" name="Google Shape;213;p40"/>
          <p:cNvSpPr txBox="1"/>
          <p:nvPr/>
        </p:nvSpPr>
        <p:spPr>
          <a:xfrm>
            <a:off x="6502678" y="332997"/>
            <a:ext cx="1637076" cy="37912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9F8FF"/>
                </a:solidFill>
                <a:latin typeface="Orbitron"/>
                <a:ea typeface="Orbitron"/>
                <a:cs typeface="Orbitron"/>
                <a:sym typeface="Orbitron"/>
              </a:rPr>
              <a:t>Food Nutrition Search</a:t>
            </a:r>
            <a:endParaRPr b="1" i="0" sz="1100" u="none" cap="none" strike="noStrike">
              <a:solidFill>
                <a:srgbClr val="F9F8FF"/>
              </a:solidFill>
              <a:latin typeface="Orbitron"/>
              <a:ea typeface="Orbitron"/>
              <a:cs typeface="Orbitron"/>
              <a:sym typeface="Orbitron"/>
            </a:endParaRPr>
          </a:p>
        </p:txBody>
      </p:sp>
      <p:sp>
        <p:nvSpPr>
          <p:cNvPr id="214" name="Google Shape;214;p40"/>
          <p:cNvSpPr txBox="1"/>
          <p:nvPr/>
        </p:nvSpPr>
        <p:spPr>
          <a:xfrm>
            <a:off x="6502621" y="2623838"/>
            <a:ext cx="1637076" cy="379125"/>
          </a:xfrm>
          <a:prstGeom prst="rect">
            <a:avLst/>
          </a:prstGeom>
          <a:noFill/>
          <a:ln>
            <a:noFill/>
          </a:ln>
        </p:spPr>
        <p:txBody>
          <a:bodyPr anchorCtr="0" anchor="ctr" bIns="0" lIns="121875" spcFirstLastPara="1" rIns="121875"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9F8FF"/>
                </a:solidFill>
                <a:latin typeface="Orbitron"/>
                <a:ea typeface="Orbitron"/>
                <a:cs typeface="Orbitron"/>
                <a:sym typeface="Orbitron"/>
              </a:rPr>
              <a:t>Shopping List</a:t>
            </a:r>
            <a:endParaRPr b="1" i="0" sz="1100" u="none" cap="none" strike="noStrike">
              <a:solidFill>
                <a:srgbClr val="F9F8FF"/>
              </a:solidFill>
              <a:latin typeface="Orbitron"/>
              <a:ea typeface="Orbitron"/>
              <a:cs typeface="Orbitron"/>
              <a:sym typeface="Orbitron"/>
            </a:endParaRPr>
          </a:p>
        </p:txBody>
      </p:sp>
      <p:cxnSp>
        <p:nvCxnSpPr>
          <p:cNvPr id="215" name="Google Shape;215;p40"/>
          <p:cNvCxnSpPr>
            <a:stCxn id="206" idx="3"/>
          </p:cNvCxnSpPr>
          <p:nvPr/>
        </p:nvCxnSpPr>
        <p:spPr>
          <a:xfrm>
            <a:off x="2901962" y="470250"/>
            <a:ext cx="441600" cy="2244900"/>
          </a:xfrm>
          <a:prstGeom prst="bentConnector2">
            <a:avLst/>
          </a:prstGeom>
          <a:noFill/>
          <a:ln cap="flat" cmpd="sng" w="19050">
            <a:solidFill>
              <a:srgbClr val="176B53"/>
            </a:solidFill>
            <a:prstDash val="solid"/>
            <a:round/>
            <a:headEnd len="sm" w="sm" type="none"/>
            <a:tailEnd len="sm" w="sm" type="none"/>
          </a:ln>
        </p:spPr>
      </p:cxnSp>
      <p:cxnSp>
        <p:nvCxnSpPr>
          <p:cNvPr id="216" name="Google Shape;216;p40"/>
          <p:cNvCxnSpPr>
            <a:stCxn id="207" idx="3"/>
          </p:cNvCxnSpPr>
          <p:nvPr/>
        </p:nvCxnSpPr>
        <p:spPr>
          <a:xfrm>
            <a:off x="2904420" y="2759831"/>
            <a:ext cx="1117500" cy="465000"/>
          </a:xfrm>
          <a:prstGeom prst="bentConnector3">
            <a:avLst>
              <a:gd fmla="val 17330" name="adj1"/>
            </a:avLst>
          </a:prstGeom>
          <a:noFill/>
          <a:ln cap="flat" cmpd="sng" w="19050">
            <a:solidFill>
              <a:srgbClr val="176B53"/>
            </a:solidFill>
            <a:prstDash val="solid"/>
            <a:round/>
            <a:headEnd len="sm" w="sm" type="none"/>
            <a:tailEnd len="med" w="med" type="oval"/>
          </a:ln>
        </p:spPr>
      </p:cxnSp>
      <p:cxnSp>
        <p:nvCxnSpPr>
          <p:cNvPr id="217" name="Google Shape;217;p40"/>
          <p:cNvCxnSpPr>
            <a:stCxn id="209" idx="1"/>
          </p:cNvCxnSpPr>
          <p:nvPr/>
        </p:nvCxnSpPr>
        <p:spPr>
          <a:xfrm flipH="1">
            <a:off x="4897852" y="2813391"/>
            <a:ext cx="1329300" cy="690000"/>
          </a:xfrm>
          <a:prstGeom prst="bentConnector3">
            <a:avLst>
              <a:gd fmla="val 31096" name="adj1"/>
            </a:avLst>
          </a:prstGeom>
          <a:noFill/>
          <a:ln cap="flat" cmpd="sng" w="19050">
            <a:solidFill>
              <a:srgbClr val="176B53"/>
            </a:solidFill>
            <a:prstDash val="solid"/>
            <a:round/>
            <a:headEnd len="sm" w="sm" type="none"/>
            <a:tailEnd len="med" w="med" type="oval"/>
          </a:ln>
        </p:spPr>
      </p:cxnSp>
      <p:sp>
        <p:nvSpPr>
          <p:cNvPr id="218" name="Google Shape;218;p40"/>
          <p:cNvSpPr txBox="1"/>
          <p:nvPr/>
        </p:nvSpPr>
        <p:spPr>
          <a:xfrm>
            <a:off x="1433680" y="3579300"/>
            <a:ext cx="1741729" cy="824400"/>
          </a:xfrm>
          <a:prstGeom prst="rect">
            <a:avLst/>
          </a:prstGeom>
          <a:noFill/>
          <a:ln>
            <a:noFill/>
          </a:ln>
        </p:spPr>
        <p:txBody>
          <a:bodyPr anchorCtr="0" anchor="ctr" bIns="0" lIns="121875" spcFirstLastPara="1" rIns="121875" wrap="square" tIns="0">
            <a:noAutofit/>
          </a:bodyPr>
          <a:lstStyle/>
          <a:p>
            <a:pPr indent="-228600" lvl="0" marL="342900" marR="0" rtl="0" algn="l">
              <a:lnSpc>
                <a:spcPct val="100000"/>
              </a:lnSpc>
              <a:spcBef>
                <a:spcPts val="0"/>
              </a:spcBef>
              <a:spcAft>
                <a:spcPts val="0"/>
              </a:spcAft>
              <a:buClr>
                <a:srgbClr val="176B53"/>
              </a:buClr>
              <a:buSzPts val="1000"/>
              <a:buFont typeface="Quicksand"/>
              <a:buChar char="●"/>
            </a:pPr>
            <a:r>
              <a:rPr b="0" i="0" lang="en" sz="900" u="none" cap="none" strike="noStrike">
                <a:solidFill>
                  <a:srgbClr val="176B53"/>
                </a:solidFill>
                <a:latin typeface="Quicksand"/>
                <a:ea typeface="Quicksand"/>
                <a:cs typeface="Quicksand"/>
                <a:sym typeface="Quicksand"/>
              </a:rPr>
              <a:t>AI chatbot provides </a:t>
            </a:r>
            <a:br>
              <a:rPr b="0" i="0" lang="en" sz="900" u="none" cap="none" strike="noStrike">
                <a:solidFill>
                  <a:srgbClr val="176B53"/>
                </a:solidFill>
                <a:latin typeface="Quicksand"/>
                <a:ea typeface="Quicksand"/>
                <a:cs typeface="Quicksand"/>
                <a:sym typeface="Quicksand"/>
              </a:rPr>
            </a:br>
            <a:r>
              <a:rPr b="0" i="0" lang="en" sz="900" u="none" cap="none" strike="noStrike">
                <a:solidFill>
                  <a:srgbClr val="176B53"/>
                </a:solidFill>
                <a:latin typeface="Quicksand"/>
                <a:ea typeface="Quicksand"/>
                <a:cs typeface="Quicksand"/>
                <a:sym typeface="Quicksand"/>
              </a:rPr>
              <a:t>solutions to any:</a:t>
            </a:r>
            <a:endParaRPr b="0" i="0" sz="900" u="none" cap="none" strike="noStrike">
              <a:solidFill>
                <a:srgbClr val="176B53"/>
              </a:solidFill>
              <a:latin typeface="Quicksand"/>
              <a:ea typeface="Quicksand"/>
              <a:cs typeface="Quicksand"/>
              <a:sym typeface="Quicksand"/>
            </a:endParaRPr>
          </a:p>
          <a:p>
            <a:pPr indent="-228600" lvl="1" marL="685800" marR="0" rtl="0" algn="l">
              <a:lnSpc>
                <a:spcPct val="100000"/>
              </a:lnSpc>
              <a:spcBef>
                <a:spcPts val="0"/>
              </a:spcBef>
              <a:spcAft>
                <a:spcPts val="0"/>
              </a:spcAft>
              <a:buClr>
                <a:srgbClr val="176B53"/>
              </a:buClr>
              <a:buSzPts val="1000"/>
              <a:buFont typeface="Quicksand"/>
              <a:buChar char="○"/>
            </a:pPr>
            <a:r>
              <a:rPr b="0" i="0" lang="en" sz="900" u="none" cap="none" strike="noStrike">
                <a:solidFill>
                  <a:srgbClr val="176B53"/>
                </a:solidFill>
                <a:latin typeface="Quicksand"/>
                <a:ea typeface="Quicksand"/>
                <a:cs typeface="Quicksand"/>
                <a:sym typeface="Quicksand"/>
              </a:rPr>
              <a:t>questions</a:t>
            </a:r>
            <a:endParaRPr b="0" i="0" sz="900" u="none" cap="none" strike="noStrike">
              <a:solidFill>
                <a:srgbClr val="176B53"/>
              </a:solidFill>
              <a:latin typeface="Quicksand"/>
              <a:ea typeface="Quicksand"/>
              <a:cs typeface="Quicksand"/>
              <a:sym typeface="Quicksand"/>
            </a:endParaRPr>
          </a:p>
          <a:p>
            <a:pPr indent="-228600" lvl="1" marL="685800" marR="0" rtl="0" algn="l">
              <a:lnSpc>
                <a:spcPct val="100000"/>
              </a:lnSpc>
              <a:spcBef>
                <a:spcPts val="0"/>
              </a:spcBef>
              <a:spcAft>
                <a:spcPts val="0"/>
              </a:spcAft>
              <a:buClr>
                <a:srgbClr val="176B53"/>
              </a:buClr>
              <a:buSzPts val="1000"/>
              <a:buFont typeface="Quicksand"/>
              <a:buChar char="○"/>
            </a:pPr>
            <a:r>
              <a:rPr b="0" i="0" lang="en" sz="900" u="none" cap="none" strike="noStrike">
                <a:solidFill>
                  <a:srgbClr val="176B53"/>
                </a:solidFill>
                <a:latin typeface="Quicksand"/>
                <a:ea typeface="Quicksand"/>
                <a:cs typeface="Quicksand"/>
                <a:sym typeface="Quicksand"/>
              </a:rPr>
              <a:t>concerns</a:t>
            </a:r>
            <a:endParaRPr b="0" i="0" sz="900" u="none" cap="none" strike="noStrike">
              <a:solidFill>
                <a:srgbClr val="176B53"/>
              </a:solidFill>
              <a:latin typeface="Quicksand"/>
              <a:ea typeface="Quicksand"/>
              <a:cs typeface="Quicksand"/>
              <a:sym typeface="Quicksand"/>
            </a:endParaRPr>
          </a:p>
          <a:p>
            <a:pPr indent="-228600" lvl="1" marL="685800" marR="0" rtl="0" algn="l">
              <a:lnSpc>
                <a:spcPct val="100000"/>
              </a:lnSpc>
              <a:spcBef>
                <a:spcPts val="0"/>
              </a:spcBef>
              <a:spcAft>
                <a:spcPts val="0"/>
              </a:spcAft>
              <a:buClr>
                <a:srgbClr val="176B53"/>
              </a:buClr>
              <a:buSzPts val="1000"/>
              <a:buFont typeface="Quicksand"/>
              <a:buChar char="○"/>
            </a:pPr>
            <a:r>
              <a:rPr b="0" i="0" lang="en" sz="900" u="none" cap="none" strike="noStrike">
                <a:solidFill>
                  <a:srgbClr val="176B53"/>
                </a:solidFill>
                <a:latin typeface="Quicksand"/>
                <a:ea typeface="Quicksand"/>
                <a:cs typeface="Quicksand"/>
                <a:sym typeface="Quicksand"/>
              </a:rPr>
              <a:t>confusions</a:t>
            </a:r>
            <a:endParaRPr b="0" i="0" sz="900" u="none" cap="none" strike="noStrike">
              <a:solidFill>
                <a:srgbClr val="176B53"/>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76B53"/>
              </a:solidFill>
              <a:latin typeface="Quicksand"/>
              <a:ea typeface="Quicksand"/>
              <a:cs typeface="Quicksand"/>
              <a:sym typeface="Quicksand"/>
            </a:endParaRPr>
          </a:p>
        </p:txBody>
      </p:sp>
      <p:sp>
        <p:nvSpPr>
          <p:cNvPr id="219" name="Google Shape;219;p40"/>
          <p:cNvSpPr txBox="1"/>
          <p:nvPr/>
        </p:nvSpPr>
        <p:spPr>
          <a:xfrm>
            <a:off x="5681267" y="1022681"/>
            <a:ext cx="1952158" cy="1311525"/>
          </a:xfrm>
          <a:prstGeom prst="rect">
            <a:avLst/>
          </a:prstGeom>
          <a:noFill/>
          <a:ln>
            <a:noFill/>
          </a:ln>
        </p:spPr>
        <p:txBody>
          <a:bodyPr anchorCtr="0" anchor="ctr" bIns="0" lIns="121875" spcFirstLastPara="1" rIns="121875" wrap="square" tIns="0">
            <a:noAutofit/>
          </a:bodyPr>
          <a:lstStyle/>
          <a:p>
            <a:pPr indent="-228600" lvl="0" marL="342900" marR="0" rtl="0" algn="l">
              <a:lnSpc>
                <a:spcPct val="100000"/>
              </a:lnSpc>
              <a:spcBef>
                <a:spcPts val="0"/>
              </a:spcBef>
              <a:spcAft>
                <a:spcPts val="0"/>
              </a:spcAft>
              <a:buClr>
                <a:srgbClr val="176B53"/>
              </a:buClr>
              <a:buSzPts val="1000"/>
              <a:buFont typeface="Quicksand"/>
              <a:buChar char="●"/>
            </a:pPr>
            <a:r>
              <a:rPr b="0" i="0" lang="en" sz="900" u="none" cap="none" strike="noStrike">
                <a:solidFill>
                  <a:srgbClr val="176B53"/>
                </a:solidFill>
                <a:latin typeface="Quicksand"/>
                <a:ea typeface="Quicksand"/>
                <a:cs typeface="Quicksand"/>
                <a:sym typeface="Quicksand"/>
              </a:rPr>
              <a:t>scan a picture of a food item to get nutrition facts</a:t>
            </a:r>
            <a:br>
              <a:rPr b="0" i="0" lang="en" sz="900" u="none" cap="none" strike="noStrike">
                <a:solidFill>
                  <a:srgbClr val="176B53"/>
                </a:solidFill>
                <a:latin typeface="Quicksand"/>
                <a:ea typeface="Quicksand"/>
                <a:cs typeface="Quicksand"/>
                <a:sym typeface="Quicksand"/>
              </a:rPr>
            </a:br>
            <a:endParaRPr b="0" i="0" sz="900" u="none" cap="none" strike="noStrike">
              <a:solidFill>
                <a:srgbClr val="176B53"/>
              </a:solidFill>
              <a:latin typeface="Quicksand"/>
              <a:ea typeface="Quicksand"/>
              <a:cs typeface="Quicksand"/>
              <a:sym typeface="Quicksand"/>
            </a:endParaRPr>
          </a:p>
          <a:p>
            <a:pPr indent="-228600" lvl="0" marL="342900" marR="0" rtl="0" algn="l">
              <a:lnSpc>
                <a:spcPct val="100000"/>
              </a:lnSpc>
              <a:spcBef>
                <a:spcPts val="0"/>
              </a:spcBef>
              <a:spcAft>
                <a:spcPts val="0"/>
              </a:spcAft>
              <a:buClr>
                <a:srgbClr val="176B53"/>
              </a:buClr>
              <a:buSzPts val="1000"/>
              <a:buFont typeface="Quicksand"/>
              <a:buChar char="●"/>
            </a:pPr>
            <a:r>
              <a:rPr b="0" i="0" lang="en" sz="900" u="none" cap="none" strike="noStrike">
                <a:solidFill>
                  <a:srgbClr val="176B53"/>
                </a:solidFill>
                <a:latin typeface="Quicksand"/>
                <a:ea typeface="Quicksand"/>
                <a:cs typeface="Quicksand"/>
                <a:sym typeface="Quicksand"/>
              </a:rPr>
              <a:t>learning about food nutrition empowers immigrants to create balanced and healthy meals</a:t>
            </a:r>
            <a:endParaRPr b="0" i="0" sz="900" u="none" cap="none" strike="noStrike">
              <a:solidFill>
                <a:srgbClr val="176B53"/>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76B53"/>
              </a:solidFill>
              <a:latin typeface="Quicksand"/>
              <a:ea typeface="Quicksand"/>
              <a:cs typeface="Quicksand"/>
              <a:sym typeface="Quicksand"/>
            </a:endParaRPr>
          </a:p>
        </p:txBody>
      </p:sp>
      <p:sp>
        <p:nvSpPr>
          <p:cNvPr id="220" name="Google Shape;220;p40"/>
          <p:cNvSpPr txBox="1"/>
          <p:nvPr/>
        </p:nvSpPr>
        <p:spPr>
          <a:xfrm>
            <a:off x="5681267" y="3213847"/>
            <a:ext cx="1852908" cy="1501010"/>
          </a:xfrm>
          <a:prstGeom prst="rect">
            <a:avLst/>
          </a:prstGeom>
          <a:noFill/>
          <a:ln>
            <a:noFill/>
          </a:ln>
        </p:spPr>
        <p:txBody>
          <a:bodyPr anchorCtr="0" anchor="ctr" bIns="0" lIns="121875" spcFirstLastPara="1" rIns="121875" wrap="square" tIns="0">
            <a:noAutofit/>
          </a:bodyPr>
          <a:lstStyle/>
          <a:p>
            <a:pPr indent="-234950" lvl="0" marL="342900" marR="0" rtl="0" algn="l">
              <a:lnSpc>
                <a:spcPct val="100000"/>
              </a:lnSpc>
              <a:spcBef>
                <a:spcPts val="0"/>
              </a:spcBef>
              <a:spcAft>
                <a:spcPts val="0"/>
              </a:spcAft>
              <a:buClr>
                <a:srgbClr val="176B53"/>
              </a:buClr>
              <a:buSzPts val="1100"/>
              <a:buFont typeface="Quicksand"/>
              <a:buChar char="●"/>
            </a:pPr>
            <a:r>
              <a:rPr b="0" i="0" lang="en" sz="900" u="none" cap="none" strike="noStrike">
                <a:solidFill>
                  <a:srgbClr val="176B53"/>
                </a:solidFill>
                <a:latin typeface="Quicksand"/>
                <a:ea typeface="Quicksand"/>
                <a:cs typeface="Quicksand"/>
                <a:sym typeface="Quicksand"/>
              </a:rPr>
              <a:t>create shopping list</a:t>
            </a:r>
            <a:endParaRPr b="0" i="0" sz="900" u="none" cap="none" strike="noStrike">
              <a:solidFill>
                <a:srgbClr val="176B53"/>
              </a:solidFill>
              <a:latin typeface="Quicksand"/>
              <a:ea typeface="Quicksand"/>
              <a:cs typeface="Quicksand"/>
              <a:sym typeface="Quicksand"/>
            </a:endParaRPr>
          </a:p>
          <a:p>
            <a:pPr indent="-234950" lvl="1" marL="685800" marR="0" rtl="0" algn="l">
              <a:lnSpc>
                <a:spcPct val="100000"/>
              </a:lnSpc>
              <a:spcBef>
                <a:spcPts val="0"/>
              </a:spcBef>
              <a:spcAft>
                <a:spcPts val="0"/>
              </a:spcAft>
              <a:buClr>
                <a:srgbClr val="176B53"/>
              </a:buClr>
              <a:buSzPts val="1100"/>
              <a:buFont typeface="Quicksand"/>
              <a:buChar char="○"/>
            </a:pPr>
            <a:r>
              <a:rPr b="0" i="0" lang="en" sz="900" u="none" cap="none" strike="noStrike">
                <a:solidFill>
                  <a:srgbClr val="176B53"/>
                </a:solidFill>
                <a:latin typeface="Quicksand"/>
                <a:ea typeface="Quicksand"/>
                <a:cs typeface="Quicksand"/>
                <a:sym typeface="Quicksand"/>
              </a:rPr>
              <a:t>allows users to calculate the cost of their grocery list</a:t>
            </a:r>
            <a:br>
              <a:rPr b="0" i="0" lang="en" sz="900" u="none" cap="none" strike="noStrike">
                <a:solidFill>
                  <a:srgbClr val="176B53"/>
                </a:solidFill>
                <a:latin typeface="Quicksand"/>
                <a:ea typeface="Quicksand"/>
                <a:cs typeface="Quicksand"/>
                <a:sym typeface="Quicksand"/>
              </a:rPr>
            </a:br>
            <a:endParaRPr b="0" i="0" sz="900" u="none" cap="none" strike="noStrike">
              <a:solidFill>
                <a:srgbClr val="176B53"/>
              </a:solidFill>
              <a:latin typeface="Quicksand"/>
              <a:ea typeface="Quicksand"/>
              <a:cs typeface="Quicksand"/>
              <a:sym typeface="Quicksand"/>
            </a:endParaRPr>
          </a:p>
          <a:p>
            <a:pPr indent="-234950" lvl="0" marL="342900" marR="0" rtl="0" algn="l">
              <a:lnSpc>
                <a:spcPct val="100000"/>
              </a:lnSpc>
              <a:spcBef>
                <a:spcPts val="0"/>
              </a:spcBef>
              <a:spcAft>
                <a:spcPts val="0"/>
              </a:spcAft>
              <a:buClr>
                <a:srgbClr val="176B53"/>
              </a:buClr>
              <a:buSzPts val="1100"/>
              <a:buFont typeface="Quicksand"/>
              <a:buChar char="●"/>
            </a:pPr>
            <a:r>
              <a:rPr b="0" i="0" lang="en" sz="900" u="none" cap="none" strike="noStrike">
                <a:solidFill>
                  <a:srgbClr val="176B53"/>
                </a:solidFill>
                <a:latin typeface="Quicksand"/>
                <a:ea typeface="Quicksand"/>
                <a:cs typeface="Quicksand"/>
                <a:sym typeface="Quicksand"/>
              </a:rPr>
              <a:t>users can use voice recognition (supports different languages) or can use text </a:t>
            </a:r>
            <a:endParaRPr b="0" i="0" sz="900" u="none" cap="none" strike="noStrike">
              <a:solidFill>
                <a:srgbClr val="176B53"/>
              </a:solidFill>
              <a:latin typeface="Quicksand"/>
              <a:ea typeface="Quicksand"/>
              <a:cs typeface="Quicksand"/>
              <a:sym typeface="Quicksand"/>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76B53"/>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76B53"/>
              </a:solidFill>
              <a:latin typeface="Quicksand"/>
              <a:ea typeface="Quicksand"/>
              <a:cs typeface="Quicksand"/>
              <a:sym typeface="Quicksand"/>
            </a:endParaRPr>
          </a:p>
        </p:txBody>
      </p:sp>
      <p:cxnSp>
        <p:nvCxnSpPr>
          <p:cNvPr id="221" name="Google Shape;221;p40"/>
          <p:cNvCxnSpPr>
            <a:endCxn id="208" idx="1"/>
          </p:cNvCxnSpPr>
          <p:nvPr/>
        </p:nvCxnSpPr>
        <p:spPr>
          <a:xfrm rot="-5400000">
            <a:off x="4741097" y="1483913"/>
            <a:ext cx="2447400" cy="524700"/>
          </a:xfrm>
          <a:prstGeom prst="bentConnector2">
            <a:avLst/>
          </a:prstGeom>
          <a:noFill/>
          <a:ln cap="flat" cmpd="sng" w="19050">
            <a:solidFill>
              <a:srgbClr val="176B53"/>
            </a:solidFill>
            <a:prstDash val="solid"/>
            <a:round/>
            <a:headEnd len="sm" w="sm" type="none"/>
            <a:tailEnd len="sm" w="sm" type="none"/>
          </a:ln>
        </p:spPr>
      </p:cxnSp>
      <p:cxnSp>
        <p:nvCxnSpPr>
          <p:cNvPr id="222" name="Google Shape;222;p40"/>
          <p:cNvCxnSpPr/>
          <p:nvPr/>
        </p:nvCxnSpPr>
        <p:spPr>
          <a:xfrm>
            <a:off x="4905921" y="2969775"/>
            <a:ext cx="788380" cy="0"/>
          </a:xfrm>
          <a:prstGeom prst="straightConnector1">
            <a:avLst/>
          </a:prstGeom>
          <a:noFill/>
          <a:ln cap="flat" cmpd="sng" w="19050">
            <a:solidFill>
              <a:srgbClr val="176B53"/>
            </a:solidFill>
            <a:prstDash val="solid"/>
            <a:round/>
            <a:headEnd len="med" w="med" type="oval"/>
            <a:tailEnd len="sm" w="sm" type="none"/>
          </a:ln>
        </p:spPr>
      </p:cxnSp>
      <p:cxnSp>
        <p:nvCxnSpPr>
          <p:cNvPr id="223" name="Google Shape;223;p40"/>
          <p:cNvCxnSpPr/>
          <p:nvPr/>
        </p:nvCxnSpPr>
        <p:spPr>
          <a:xfrm>
            <a:off x="3344934" y="2709263"/>
            <a:ext cx="602482" cy="0"/>
          </a:xfrm>
          <a:prstGeom prst="straightConnector1">
            <a:avLst/>
          </a:prstGeom>
          <a:noFill/>
          <a:ln cap="flat" cmpd="sng" w="19050">
            <a:solidFill>
              <a:srgbClr val="176B53"/>
            </a:solidFill>
            <a:prstDash val="solid"/>
            <a:round/>
            <a:headEnd len="sm" w="sm" type="none"/>
            <a:tailEnd len="med" w="med" type="oval"/>
          </a:ln>
        </p:spPr>
      </p:cxnSp>
      <p:pic>
        <p:nvPicPr>
          <p:cNvPr id="224" name="Google Shape;224;p40"/>
          <p:cNvPicPr preferRelativeResize="0"/>
          <p:nvPr/>
        </p:nvPicPr>
        <p:blipFill rotWithShape="1">
          <a:blip r:embed="rId5">
            <a:alphaModFix/>
          </a:blip>
          <a:srcRect b="5597" l="0" r="0" t="0"/>
          <a:stretch/>
        </p:blipFill>
        <p:spPr>
          <a:xfrm>
            <a:off x="7583537" y="758438"/>
            <a:ext cx="1055863" cy="1777236"/>
          </a:xfrm>
          <a:prstGeom prst="rect">
            <a:avLst/>
          </a:prstGeom>
          <a:noFill/>
          <a:ln>
            <a:noFill/>
          </a:ln>
        </p:spPr>
      </p:pic>
      <p:pic>
        <p:nvPicPr>
          <p:cNvPr id="225" name="Google Shape;225;p40"/>
          <p:cNvPicPr preferRelativeResize="0"/>
          <p:nvPr/>
        </p:nvPicPr>
        <p:blipFill rotWithShape="1">
          <a:blip r:embed="rId6">
            <a:alphaModFix/>
          </a:blip>
          <a:srcRect b="6401" l="0" r="0" t="0"/>
          <a:stretch/>
        </p:blipFill>
        <p:spPr>
          <a:xfrm>
            <a:off x="497455" y="3042994"/>
            <a:ext cx="968145" cy="1716881"/>
          </a:xfrm>
          <a:prstGeom prst="rect">
            <a:avLst/>
          </a:prstGeom>
          <a:noFill/>
          <a:ln>
            <a:noFill/>
          </a:ln>
        </p:spPr>
      </p:pic>
      <p:pic>
        <p:nvPicPr>
          <p:cNvPr id="226" name="Google Shape;226;p40"/>
          <p:cNvPicPr preferRelativeResize="0"/>
          <p:nvPr/>
        </p:nvPicPr>
        <p:blipFill rotWithShape="1">
          <a:blip r:embed="rId7">
            <a:alphaModFix/>
          </a:blip>
          <a:srcRect b="3109" l="0" r="0" t="0"/>
          <a:stretch/>
        </p:blipFill>
        <p:spPr>
          <a:xfrm>
            <a:off x="480479" y="746771"/>
            <a:ext cx="949197" cy="1677370"/>
          </a:xfrm>
          <a:prstGeom prst="rect">
            <a:avLst/>
          </a:prstGeom>
          <a:noFill/>
          <a:ln>
            <a:noFill/>
          </a:ln>
        </p:spPr>
      </p:pic>
      <p:pic>
        <p:nvPicPr>
          <p:cNvPr id="227" name="Google Shape;227;p40"/>
          <p:cNvPicPr preferRelativeResize="0"/>
          <p:nvPr/>
        </p:nvPicPr>
        <p:blipFill rotWithShape="1">
          <a:blip r:embed="rId8">
            <a:alphaModFix/>
          </a:blip>
          <a:srcRect b="0" l="0" r="0" t="0"/>
          <a:stretch/>
        </p:blipFill>
        <p:spPr>
          <a:xfrm>
            <a:off x="7583537" y="1377431"/>
            <a:ext cx="1055862" cy="636975"/>
          </a:xfrm>
          <a:prstGeom prst="rect">
            <a:avLst/>
          </a:prstGeom>
          <a:noFill/>
          <a:ln>
            <a:noFill/>
          </a:ln>
        </p:spPr>
      </p:pic>
      <p:pic>
        <p:nvPicPr>
          <p:cNvPr id="228" name="Google Shape;228;p40"/>
          <p:cNvPicPr preferRelativeResize="0"/>
          <p:nvPr/>
        </p:nvPicPr>
        <p:blipFill rotWithShape="1">
          <a:blip r:embed="rId9">
            <a:alphaModFix/>
          </a:blip>
          <a:srcRect b="0" l="0" r="0" t="0"/>
          <a:stretch/>
        </p:blipFill>
        <p:spPr>
          <a:xfrm>
            <a:off x="7849688" y="3961773"/>
            <a:ext cx="838836" cy="846579"/>
          </a:xfrm>
          <a:prstGeom prst="rect">
            <a:avLst/>
          </a:prstGeom>
          <a:noFill/>
          <a:ln>
            <a:noFill/>
          </a:ln>
        </p:spPr>
      </p:pic>
      <p:pic>
        <p:nvPicPr>
          <p:cNvPr id="229" name="Google Shape;229;p40"/>
          <p:cNvPicPr preferRelativeResize="0"/>
          <p:nvPr/>
        </p:nvPicPr>
        <p:blipFill rotWithShape="1">
          <a:blip r:embed="rId10">
            <a:alphaModFix/>
          </a:blip>
          <a:srcRect b="0" l="0" r="0" t="0"/>
          <a:stretch/>
        </p:blipFill>
        <p:spPr>
          <a:xfrm>
            <a:off x="7275471" y="3046719"/>
            <a:ext cx="838836" cy="900781"/>
          </a:xfrm>
          <a:prstGeom prst="rect">
            <a:avLst/>
          </a:prstGeom>
          <a:noFill/>
          <a:ln>
            <a:noFill/>
          </a:ln>
        </p:spPr>
      </p:pic>
      <p:pic>
        <p:nvPicPr>
          <p:cNvPr id="230" name="Google Shape;230;p40"/>
          <p:cNvPicPr preferRelativeResize="0"/>
          <p:nvPr/>
        </p:nvPicPr>
        <p:blipFill rotWithShape="1">
          <a:blip r:embed="rId11">
            <a:alphaModFix/>
          </a:blip>
          <a:srcRect b="0" l="0" r="0" t="0"/>
          <a:stretch/>
        </p:blipFill>
        <p:spPr>
          <a:xfrm>
            <a:off x="1433680" y="758438"/>
            <a:ext cx="864246" cy="16657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1500"/>
                                        <p:tgtEl>
                                          <p:spTgt spid="205"/>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1000"/>
                                        <p:tgtEl>
                                          <p:spTgt spid="21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750"/>
                                        <p:tgtEl>
                                          <p:spTgt spid="2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500"/>
                                        <p:tgtEl>
                                          <p:spTgt spid="21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25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750"/>
                                        <p:tgtEl>
                                          <p:spTgt spid="206"/>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8">
                                  <p:stCondLst>
                                    <p:cond delay="75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1000"/>
                                        <p:tgtEl>
                                          <p:spTgt spid="211"/>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8">
                                  <p:stCondLst>
                                    <p:cond delay="50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1000"/>
                                        <p:tgtEl>
                                          <p:spTgt spid="226"/>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4">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000"/>
                                        <p:tgtEl>
                                          <p:spTgt spid="230"/>
                                        </p:tgtEl>
                                        <p:attrNameLst>
                                          <p:attrName>ppt_y</p:attrName>
                                        </p:attrNameLst>
                                      </p:cBhvr>
                                      <p:tavLst>
                                        <p:tav fmla="" tm="0">
                                          <p:val>
                                            <p:strVal val="#ppt_y+1"/>
                                          </p:val>
                                        </p:tav>
                                        <p:tav fmla="" tm="100000">
                                          <p:val>
                                            <p:strVal val="#ppt_y"/>
                                          </p:val>
                                        </p:tav>
                                      </p:tavLst>
                                    </p:anim>
                                  </p:childTnLst>
                                </p:cTn>
                              </p:par>
                            </p:childTnLst>
                          </p:cTn>
                        </p:par>
                        <p:par>
                          <p:cTn fill="hold">
                            <p:stCondLst>
                              <p:cond delay="5500"/>
                            </p:stCondLst>
                            <p:childTnLst>
                              <p:par>
                                <p:cTn fill="hold" nodeType="afterEffect" presetClass="entr" presetID="2" presetSubtype="2">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750"/>
                                        <p:tgtEl>
                                          <p:spTgt spid="221"/>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500"/>
                                        <p:tgtEl>
                                          <p:spTgt spid="222"/>
                                        </p:tgtEl>
                                        <p:attrNameLst>
                                          <p:attrName>ppt_x</p:attrName>
                                        </p:attrNameLst>
                                      </p:cBhvr>
                                      <p:tavLst>
                                        <p:tav fmla="" tm="0">
                                          <p:val>
                                            <p:strVal val="#ppt_x+1"/>
                                          </p:val>
                                        </p:tav>
                                        <p:tav fmla="" tm="100000">
                                          <p:val>
                                            <p:strVal val="#ppt_x"/>
                                          </p:val>
                                        </p:tav>
                                      </p:tavLst>
                                    </p:anim>
                                  </p:childTnLst>
                                </p:cTn>
                              </p:par>
                            </p:childTnLst>
                          </p:cTn>
                        </p:par>
                        <p:par>
                          <p:cTn fill="hold">
                            <p:stCondLst>
                              <p:cond delay="6750"/>
                            </p:stCondLst>
                            <p:childTnLst>
                              <p:par>
                                <p:cTn fill="hold" nodeType="afterEffect" presetClass="entr" presetID="2" presetSubtype="2">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1000"/>
                                        <p:tgtEl>
                                          <p:spTgt spid="208"/>
                                        </p:tgtEl>
                                        <p:attrNameLst>
                                          <p:attrName>ppt_x</p:attrName>
                                        </p:attrNameLst>
                                      </p:cBhvr>
                                      <p:tavLst>
                                        <p:tav fmla="" tm="0">
                                          <p:val>
                                            <p:strVal val="#ppt_x+1"/>
                                          </p:val>
                                        </p:tav>
                                        <p:tav fmla="" tm="100000">
                                          <p:val>
                                            <p:strVal val="#ppt_x"/>
                                          </p:val>
                                        </p:tav>
                                      </p:tavLst>
                                    </p:anim>
                                  </p:childTnLst>
                                </p:cTn>
                              </p:par>
                            </p:childTnLst>
                          </p:cTn>
                        </p:par>
                        <p:par>
                          <p:cTn fill="hold">
                            <p:stCondLst>
                              <p:cond delay="7750"/>
                            </p:stCondLst>
                            <p:childTnLst>
                              <p:par>
                                <p:cTn fill="hold" nodeType="afterEffect" presetClass="entr" presetID="2" presetSubtype="2">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000"/>
                                        <p:tgtEl>
                                          <p:spTgt spid="219"/>
                                        </p:tgtEl>
                                        <p:attrNameLst>
                                          <p:attrName>ppt_x</p:attrName>
                                        </p:attrNameLst>
                                      </p:cBhvr>
                                      <p:tavLst>
                                        <p:tav fmla="" tm="0">
                                          <p:val>
                                            <p:strVal val="#ppt_x+1"/>
                                          </p:val>
                                        </p:tav>
                                        <p:tav fmla="" tm="100000">
                                          <p:val>
                                            <p:strVal val="#ppt_x"/>
                                          </p:val>
                                        </p:tav>
                                      </p:tavLst>
                                    </p:anim>
                                  </p:childTnLst>
                                </p:cTn>
                              </p:par>
                            </p:childTnLst>
                          </p:cTn>
                        </p:par>
                        <p:par>
                          <p:cTn fill="hold">
                            <p:stCondLst>
                              <p:cond delay="9750"/>
                            </p:stCondLst>
                            <p:childTnLst>
                              <p:par>
                                <p:cTn fill="hold" nodeType="afterEffect" presetClass="entr" presetID="2" presetSubtype="2">
                                  <p:stCondLst>
                                    <p:cond delay="750"/>
                                  </p:stCondLst>
                                  <p:childTnLst>
                                    <p:set>
                                      <p:cBhvr>
                                        <p:cTn dur="1" fill="hold">
                                          <p:stCondLst>
                                            <p:cond delay="0"/>
                                          </p:stCondLst>
                                        </p:cTn>
                                        <p:tgtEl>
                                          <p:spTgt spid="224"/>
                                        </p:tgtEl>
                                        <p:attrNameLst>
                                          <p:attrName>style.visibility</p:attrName>
                                        </p:attrNameLst>
                                      </p:cBhvr>
                                      <p:to>
                                        <p:strVal val="visible"/>
                                      </p:to>
                                    </p:set>
                                    <p:anim calcmode="lin" valueType="num">
                                      <p:cBhvr additive="base">
                                        <p:cTn dur="1000"/>
                                        <p:tgtEl>
                                          <p:spTgt spid="2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1000"/>
                                        <p:tgtEl>
                                          <p:spTgt spid="227"/>
                                        </p:tgtEl>
                                        <p:attrNameLst>
                                          <p:attrName>ppt_x</p:attrName>
                                        </p:attrNameLst>
                                      </p:cBhvr>
                                      <p:tavLst>
                                        <p:tav fmla="" tm="0">
                                          <p:val>
                                            <p:strVal val="#ppt_x+1"/>
                                          </p:val>
                                        </p:tav>
                                        <p:tav fmla="" tm="100000">
                                          <p:val>
                                            <p:strVal val="#ppt_x"/>
                                          </p:val>
                                        </p:tav>
                                      </p:tavLst>
                                    </p:anim>
                                  </p:childTnLst>
                                </p:cTn>
                              </p:par>
                            </p:childTnLst>
                          </p:cTn>
                        </p:par>
                        <p:par>
                          <p:cTn fill="hold">
                            <p:stCondLst>
                              <p:cond delay="10750"/>
                            </p:stCondLst>
                            <p:childTnLst>
                              <p:par>
                                <p:cTn fill="hold" nodeType="afterEffect" presetClass="entr" presetID="2" presetSubtype="8">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500"/>
                                        <p:tgtEl>
                                          <p:spTgt spid="216"/>
                                        </p:tgtEl>
                                        <p:attrNameLst>
                                          <p:attrName>ppt_x</p:attrName>
                                        </p:attrNameLst>
                                      </p:cBhvr>
                                      <p:tavLst>
                                        <p:tav fmla="" tm="0">
                                          <p:val>
                                            <p:strVal val="#ppt_x-1"/>
                                          </p:val>
                                        </p:tav>
                                        <p:tav fmla="" tm="100000">
                                          <p:val>
                                            <p:strVal val="#ppt_x"/>
                                          </p:val>
                                        </p:tav>
                                      </p:tavLst>
                                    </p:anim>
                                  </p:childTnLst>
                                </p:cTn>
                              </p:par>
                            </p:childTnLst>
                          </p:cTn>
                        </p:par>
                        <p:par>
                          <p:cTn fill="hold">
                            <p:stCondLst>
                              <p:cond delay="12250"/>
                            </p:stCondLst>
                            <p:childTnLst>
                              <p:par>
                                <p:cTn fill="hold" nodeType="afterEffect" presetClass="entr" presetID="2" presetSubtype="8">
                                  <p:stCondLst>
                                    <p:cond delay="25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1000"/>
                                        <p:tgtEl>
                                          <p:spTgt spid="207"/>
                                        </p:tgtEl>
                                        <p:attrNameLst>
                                          <p:attrName>ppt_x</p:attrName>
                                        </p:attrNameLst>
                                      </p:cBhvr>
                                      <p:tavLst>
                                        <p:tav fmla="" tm="0">
                                          <p:val>
                                            <p:strVal val="#ppt_x-1"/>
                                          </p:val>
                                        </p:tav>
                                        <p:tav fmla="" tm="100000">
                                          <p:val>
                                            <p:strVal val="#ppt_x"/>
                                          </p:val>
                                        </p:tav>
                                      </p:tavLst>
                                    </p:anim>
                                  </p:childTnLst>
                                </p:cTn>
                              </p:par>
                            </p:childTnLst>
                          </p:cTn>
                        </p:par>
                        <p:par>
                          <p:cTn fill="hold">
                            <p:stCondLst>
                              <p:cond delay="13250"/>
                            </p:stCondLst>
                            <p:childTnLst>
                              <p:par>
                                <p:cTn fill="hold" nodeType="afterEffect" presetClass="entr" presetID="2" presetSubtype="8">
                                  <p:stCondLst>
                                    <p:cond delay="25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ppt_x</p:attrName>
                                        </p:attrNameLst>
                                      </p:cBhvr>
                                      <p:tavLst>
                                        <p:tav fmla="" tm="0">
                                          <p:val>
                                            <p:strVal val="#ppt_x-1"/>
                                          </p:val>
                                        </p:tav>
                                        <p:tav fmla="" tm="100000">
                                          <p:val>
                                            <p:strVal val="#ppt_x"/>
                                          </p:val>
                                        </p:tav>
                                      </p:tavLst>
                                    </p:anim>
                                  </p:childTnLst>
                                </p:cTn>
                              </p:par>
                            </p:childTnLst>
                          </p:cTn>
                        </p:par>
                        <p:par>
                          <p:cTn fill="hold">
                            <p:stCondLst>
                              <p:cond delay="14250"/>
                            </p:stCondLst>
                            <p:childTnLst>
                              <p:par>
                                <p:cTn fill="hold" nodeType="afterEffect" presetClass="entr" presetID="2" presetSubtype="8">
                                  <p:stCondLst>
                                    <p:cond delay="75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000"/>
                                        <p:tgtEl>
                                          <p:spTgt spid="218"/>
                                        </p:tgtEl>
                                        <p:attrNameLst>
                                          <p:attrName>ppt_x</p:attrName>
                                        </p:attrNameLst>
                                      </p:cBhvr>
                                      <p:tavLst>
                                        <p:tav fmla="" tm="0">
                                          <p:val>
                                            <p:strVal val="#ppt_x-1"/>
                                          </p:val>
                                        </p:tav>
                                        <p:tav fmla="" tm="100000">
                                          <p:val>
                                            <p:strVal val="#ppt_x"/>
                                          </p:val>
                                        </p:tav>
                                      </p:tavLst>
                                    </p:anim>
                                  </p:childTnLst>
                                </p:cTn>
                              </p:par>
                            </p:childTnLst>
                          </p:cTn>
                        </p:par>
                        <p:par>
                          <p:cTn fill="hold">
                            <p:stCondLst>
                              <p:cond delay="15250"/>
                            </p:stCondLst>
                            <p:childTnLst>
                              <p:par>
                                <p:cTn fill="hold" nodeType="afterEffect" presetClass="entr" presetID="2" presetSubtype="8">
                                  <p:stCondLst>
                                    <p:cond delay="50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1000"/>
                                        <p:tgtEl>
                                          <p:spTgt spid="225"/>
                                        </p:tgtEl>
                                        <p:attrNameLst>
                                          <p:attrName>ppt_x</p:attrName>
                                        </p:attrNameLst>
                                      </p:cBhvr>
                                      <p:tavLst>
                                        <p:tav fmla="" tm="0">
                                          <p:val>
                                            <p:strVal val="#ppt_x-1"/>
                                          </p:val>
                                        </p:tav>
                                        <p:tav fmla="" tm="100000">
                                          <p:val>
                                            <p:strVal val="#ppt_x"/>
                                          </p:val>
                                        </p:tav>
                                      </p:tavLst>
                                    </p:anim>
                                  </p:childTnLst>
                                </p:cTn>
                              </p:par>
                            </p:childTnLst>
                          </p:cTn>
                        </p:par>
                        <p:par>
                          <p:cTn fill="hold">
                            <p:stCondLst>
                              <p:cond delay="16250"/>
                            </p:stCondLst>
                            <p:childTnLst>
                              <p:par>
                                <p:cTn fill="hold" nodeType="afterEffect" presetClass="entr" presetID="2" presetSubtype="2">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750"/>
                                        <p:tgtEl>
                                          <p:spTgt spid="217"/>
                                        </p:tgtEl>
                                        <p:attrNameLst>
                                          <p:attrName>ppt_x</p:attrName>
                                        </p:attrNameLst>
                                      </p:cBhvr>
                                      <p:tavLst>
                                        <p:tav fmla="" tm="0">
                                          <p:val>
                                            <p:strVal val="#ppt_x+1"/>
                                          </p:val>
                                        </p:tav>
                                        <p:tav fmla="" tm="100000">
                                          <p:val>
                                            <p:strVal val="#ppt_x"/>
                                          </p:val>
                                        </p:tav>
                                      </p:tavLst>
                                    </p:anim>
                                  </p:childTnLst>
                                </p:cTn>
                              </p:par>
                            </p:childTnLst>
                          </p:cTn>
                        </p:par>
                        <p:par>
                          <p:cTn fill="hold">
                            <p:stCondLst>
                              <p:cond delay="17000"/>
                            </p:stCondLst>
                            <p:childTnLst>
                              <p:par>
                                <p:cTn fill="hold" nodeType="afterEffect" presetClass="entr" presetID="2" presetSubtype="2">
                                  <p:stCondLst>
                                    <p:cond delay="150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ppt_x</p:attrName>
                                        </p:attrNameLst>
                                      </p:cBhvr>
                                      <p:tavLst>
                                        <p:tav fmla="" tm="0">
                                          <p:val>
                                            <p:strVal val="#ppt_x+1"/>
                                          </p:val>
                                        </p:tav>
                                        <p:tav fmla="" tm="100000">
                                          <p:val>
                                            <p:strVal val="#ppt_x"/>
                                          </p:val>
                                        </p:tav>
                                      </p:tavLst>
                                    </p:anim>
                                  </p:childTnLst>
                                </p:cTn>
                              </p:par>
                            </p:childTnLst>
                          </p:cTn>
                        </p:par>
                        <p:par>
                          <p:cTn fill="hold">
                            <p:stCondLst>
                              <p:cond delay="18000"/>
                            </p:stCondLst>
                            <p:childTnLst>
                              <p:par>
                                <p:cTn fill="hold" nodeType="afterEffect" presetClass="entr" presetID="2" presetSubtype="2">
                                  <p:stCondLst>
                                    <p:cond delay="175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ppt_x</p:attrName>
                                        </p:attrNameLst>
                                      </p:cBhvr>
                                      <p:tavLst>
                                        <p:tav fmla="" tm="0">
                                          <p:val>
                                            <p:strVal val="#ppt_x+1"/>
                                          </p:val>
                                        </p:tav>
                                        <p:tav fmla="" tm="100000">
                                          <p:val>
                                            <p:strVal val="#ppt_x"/>
                                          </p:val>
                                        </p:tav>
                                      </p:tavLst>
                                    </p:anim>
                                  </p:childTnLst>
                                </p:cTn>
                              </p:par>
                            </p:childTnLst>
                          </p:cTn>
                        </p:par>
                        <p:par>
                          <p:cTn fill="hold">
                            <p:stCondLst>
                              <p:cond delay="19000"/>
                            </p:stCondLst>
                            <p:childTnLst>
                              <p:par>
                                <p:cTn fill="hold" nodeType="afterEffect" presetClass="entr" presetID="2" presetSubtype="2">
                                  <p:stCondLst>
                                    <p:cond delay="225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1000"/>
                                        <p:tgtEl>
                                          <p:spTgt spid="220"/>
                                        </p:tgtEl>
                                        <p:attrNameLst>
                                          <p:attrName>ppt_x</p:attrName>
                                        </p:attrNameLst>
                                      </p:cBhvr>
                                      <p:tavLst>
                                        <p:tav fmla="" tm="0">
                                          <p:val>
                                            <p:strVal val="#ppt_x+1"/>
                                          </p:val>
                                        </p:tav>
                                        <p:tav fmla="" tm="100000">
                                          <p:val>
                                            <p:strVal val="#ppt_x"/>
                                          </p:val>
                                        </p:tav>
                                      </p:tavLst>
                                    </p:anim>
                                  </p:childTnLst>
                                </p:cTn>
                              </p:par>
                            </p:childTnLst>
                          </p:cTn>
                        </p:par>
                        <p:par>
                          <p:cTn fill="hold">
                            <p:stCondLst>
                              <p:cond delay="20000"/>
                            </p:stCondLst>
                            <p:childTnLst>
                              <p:par>
                                <p:cTn fill="hold" nodeType="afterEffect" presetClass="entr" presetID="2" presetSubtype="2">
                                  <p:stCondLst>
                                    <p:cond delay="150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ppt_x</p:attrName>
                                        </p:attrNameLst>
                                      </p:cBhvr>
                                      <p:tavLst>
                                        <p:tav fmla="" tm="0">
                                          <p:val>
                                            <p:strVal val="#ppt_x+1"/>
                                          </p:val>
                                        </p:tav>
                                        <p:tav fmla="" tm="100000">
                                          <p:val>
                                            <p:strVal val="#ppt_x"/>
                                          </p:val>
                                        </p:tav>
                                      </p:tavLst>
                                    </p:anim>
                                  </p:childTnLst>
                                </p:cTn>
                              </p:par>
                            </p:childTnLst>
                          </p:cTn>
                        </p:par>
                        <p:par>
                          <p:cTn fill="hold">
                            <p:stCondLst>
                              <p:cond delay="20500"/>
                            </p:stCondLst>
                            <p:childTnLst>
                              <p:par>
                                <p:cTn fill="hold" nodeType="afterEffect" presetClass="entr" presetID="2" presetSubtype="4">
                                  <p:stCondLst>
                                    <p:cond delay="175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500"/>
                                        <p:tgtEl>
                                          <p:spTgt spid="2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34" name="Shape 234"/>
        <p:cNvGrpSpPr/>
        <p:nvPr/>
      </p:nvGrpSpPr>
      <p:grpSpPr>
        <a:xfrm>
          <a:off x="0" y="0"/>
          <a:ext cx="0" cy="0"/>
          <a:chOff x="0" y="0"/>
          <a:chExt cx="0" cy="0"/>
        </a:xfrm>
      </p:grpSpPr>
      <p:sp>
        <p:nvSpPr>
          <p:cNvPr id="235" name="Google Shape;235;p41"/>
          <p:cNvSpPr txBox="1"/>
          <p:nvPr>
            <p:ph type="title"/>
          </p:nvPr>
        </p:nvSpPr>
        <p:spPr>
          <a:xfrm>
            <a:off x="-283700" y="169125"/>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36" name="Google Shape;236;p41"/>
          <p:cNvSpPr txBox="1"/>
          <p:nvPr/>
        </p:nvSpPr>
        <p:spPr>
          <a:xfrm>
            <a:off x="4441425" y="1258850"/>
            <a:ext cx="38763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solidFill>
                  <a:schemeClr val="hlink"/>
                </a:solidFill>
                <a:hlinkClick r:id="rId3"/>
              </a:rPr>
              <a:t>https://www.youtube.com/watch?v=LijduaiSnQY</a:t>
            </a:r>
            <a:endParaRPr b="1" sz="1600"/>
          </a:p>
          <a:p>
            <a:pPr indent="0" lvl="0" marL="0" rtl="0" algn="l">
              <a:spcBef>
                <a:spcPts val="0"/>
              </a:spcBef>
              <a:spcAft>
                <a:spcPts val="0"/>
              </a:spcAft>
              <a:buNone/>
            </a:pPr>
            <a:r>
              <a:t/>
            </a:r>
            <a:endParaRPr b="1" sz="1600"/>
          </a:p>
        </p:txBody>
      </p:sp>
      <p:sp>
        <p:nvSpPr>
          <p:cNvPr id="237" name="Google Shape;237;p41"/>
          <p:cNvSpPr txBox="1"/>
          <p:nvPr/>
        </p:nvSpPr>
        <p:spPr>
          <a:xfrm>
            <a:off x="494275" y="1112125"/>
            <a:ext cx="3000000" cy="3513900"/>
          </a:xfrm>
          <a:prstGeom prst="rect">
            <a:avLst/>
          </a:prstGeom>
          <a:noFill/>
          <a:ln>
            <a:noFill/>
          </a:ln>
        </p:spPr>
        <p:txBody>
          <a:bodyPr anchorCtr="0" anchor="t" bIns="91425" lIns="91425" spcFirstLastPara="1" rIns="91425" wrap="square" tIns="91425">
            <a:normAutofit fontScale="85000"/>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600">
              <a:solidFill>
                <a:srgbClr val="131313"/>
              </a:solidFill>
              <a:latin typeface="Roboto"/>
              <a:ea typeface="Roboto"/>
              <a:cs typeface="Roboto"/>
              <a:sym typeface="Roboto"/>
            </a:endParaRPr>
          </a:p>
          <a:p>
            <a:pPr indent="0" lvl="0" marL="0" rtl="0" algn="l">
              <a:spcBef>
                <a:spcPts val="0"/>
              </a:spcBef>
              <a:spcAft>
                <a:spcPts val="0"/>
              </a:spcAft>
              <a:buNone/>
            </a:pPr>
            <a:r>
              <a:rPr lang="en" sz="1050">
                <a:solidFill>
                  <a:srgbClr val="131313"/>
                </a:solidFill>
                <a:latin typeface="Roboto"/>
                <a:ea typeface="Roboto"/>
                <a:cs typeface="Roboto"/>
                <a:sym typeface="Roboto"/>
              </a:rPr>
              <a:t>i</a:t>
            </a:r>
            <a:r>
              <a:rPr lang="en">
                <a:solidFill>
                  <a:srgbClr val="131313"/>
                </a:solidFill>
                <a:latin typeface="Roboto"/>
                <a:ea typeface="Roboto"/>
                <a:cs typeface="Roboto"/>
                <a:sym typeface="Roboto"/>
              </a:rPr>
              <a:t>s a celebration honoring the deceased that takes place in Mexico and other parts of Latin America on Nov. 1 and 2.</a:t>
            </a:r>
            <a:endParaRPr>
              <a:solidFill>
                <a:srgbClr val="131313"/>
              </a:solidFill>
              <a:latin typeface="Roboto"/>
              <a:ea typeface="Roboto"/>
              <a:cs typeface="Roboto"/>
              <a:sym typeface="Roboto"/>
            </a:endParaRPr>
          </a:p>
          <a:p>
            <a:pPr indent="0" lvl="0" marL="0" rtl="0" algn="l">
              <a:spcBef>
                <a:spcPts val="0"/>
              </a:spcBef>
              <a:spcAft>
                <a:spcPts val="0"/>
              </a:spcAft>
              <a:buNone/>
            </a:pPr>
            <a:r>
              <a:rPr lang="en">
                <a:solidFill>
                  <a:srgbClr val="131313"/>
                </a:solidFill>
                <a:latin typeface="Roboto"/>
                <a:ea typeface="Roboto"/>
                <a:cs typeface="Roboto"/>
                <a:sym typeface="Roboto"/>
              </a:rPr>
              <a:t>The holiday is celebrated through ritual observations like constructing altars, ofrendas, filled with offerings to the dead and decorating family gravesites to commune with the dead. It is also commemorated through fiestas in which communities gather to celebrate by dancing, playing music, feasting, drinking and masquerading as death. </a:t>
            </a:r>
            <a:endParaRPr>
              <a:solidFill>
                <a:srgbClr val="131313"/>
              </a:solidFill>
              <a:latin typeface="Roboto"/>
              <a:ea typeface="Roboto"/>
              <a:cs typeface="Roboto"/>
              <a:sym typeface="Roboto"/>
            </a:endParaRPr>
          </a:p>
          <a:p>
            <a:pPr indent="0" lvl="0" marL="0" rtl="0" algn="l">
              <a:spcBef>
                <a:spcPts val="0"/>
              </a:spcBef>
              <a:spcAft>
                <a:spcPts val="0"/>
              </a:spcAft>
              <a:buNone/>
            </a:pPr>
            <a:r>
              <a:rPr lang="en">
                <a:solidFill>
                  <a:srgbClr val="131313"/>
                </a:solidFill>
                <a:latin typeface="Roboto"/>
                <a:ea typeface="Roboto"/>
                <a:cs typeface="Roboto"/>
                <a:sym typeface="Roboto"/>
              </a:rPr>
              <a:t>"The beautiful thing about Día de los Muertos is that it allows the pain and difficulty [of death] to be transformed through joyous celebration so that it's not about just sitting in the difficulty of death," </a:t>
            </a:r>
            <a:endParaRPr/>
          </a:p>
        </p:txBody>
      </p:sp>
      <p:pic>
        <p:nvPicPr>
          <p:cNvPr id="238" name="Google Shape;238;p41"/>
          <p:cNvPicPr preferRelativeResize="0"/>
          <p:nvPr/>
        </p:nvPicPr>
        <p:blipFill>
          <a:blip r:embed="rId4">
            <a:alphaModFix/>
          </a:blip>
          <a:stretch>
            <a:fillRect/>
          </a:stretch>
        </p:blipFill>
        <p:spPr>
          <a:xfrm>
            <a:off x="4263075" y="1830350"/>
            <a:ext cx="4170423" cy="2678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42" name="Shape 242"/>
        <p:cNvGrpSpPr/>
        <p:nvPr/>
      </p:nvGrpSpPr>
      <p:grpSpPr>
        <a:xfrm>
          <a:off x="0" y="0"/>
          <a:ext cx="0" cy="0"/>
          <a:chOff x="0" y="0"/>
          <a:chExt cx="0" cy="0"/>
        </a:xfrm>
      </p:grpSpPr>
      <p:sp>
        <p:nvSpPr>
          <p:cNvPr id="243" name="Google Shape;243;p42"/>
          <p:cNvSpPr txBox="1"/>
          <p:nvPr>
            <p:ph type="title"/>
          </p:nvPr>
        </p:nvSpPr>
        <p:spPr>
          <a:xfrm>
            <a:off x="355250" y="239400"/>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44" name="Google Shape;244;p42"/>
          <p:cNvSpPr txBox="1"/>
          <p:nvPr/>
        </p:nvSpPr>
        <p:spPr>
          <a:xfrm>
            <a:off x="494275" y="1112125"/>
            <a:ext cx="3000000" cy="3513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600">
              <a:solidFill>
                <a:srgbClr val="131313"/>
              </a:solidFill>
              <a:latin typeface="Roboto"/>
              <a:ea typeface="Roboto"/>
              <a:cs typeface="Roboto"/>
              <a:sym typeface="Roboto"/>
            </a:endParaRPr>
          </a:p>
          <a:p>
            <a:pPr indent="0" lvl="0" marL="0" rtl="0" algn="l">
              <a:spcBef>
                <a:spcPts val="0"/>
              </a:spcBef>
              <a:spcAft>
                <a:spcPts val="0"/>
              </a:spcAft>
              <a:buNone/>
            </a:pPr>
            <a:r>
              <a:t/>
            </a:r>
            <a:endParaRPr>
              <a:solidFill>
                <a:srgbClr val="131313"/>
              </a:solidFill>
              <a:latin typeface="Roboto"/>
              <a:ea typeface="Roboto"/>
              <a:cs typeface="Roboto"/>
              <a:sym typeface="Roboto"/>
            </a:endParaRPr>
          </a:p>
        </p:txBody>
      </p:sp>
      <p:pic>
        <p:nvPicPr>
          <p:cNvPr id="245" name="Google Shape;245;p42"/>
          <p:cNvPicPr preferRelativeResize="0"/>
          <p:nvPr/>
        </p:nvPicPr>
        <p:blipFill>
          <a:blip r:embed="rId3">
            <a:alphaModFix/>
          </a:blip>
          <a:stretch>
            <a:fillRect/>
          </a:stretch>
        </p:blipFill>
        <p:spPr>
          <a:xfrm>
            <a:off x="3044300" y="1256850"/>
            <a:ext cx="5344925" cy="27393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49" name="Shape 249"/>
        <p:cNvGrpSpPr/>
        <p:nvPr/>
      </p:nvGrpSpPr>
      <p:grpSpPr>
        <a:xfrm>
          <a:off x="0" y="0"/>
          <a:ext cx="0" cy="0"/>
          <a:chOff x="0" y="0"/>
          <a:chExt cx="0" cy="0"/>
        </a:xfrm>
      </p:grpSpPr>
      <p:sp>
        <p:nvSpPr>
          <p:cNvPr id="250" name="Google Shape;250;p43"/>
          <p:cNvSpPr txBox="1"/>
          <p:nvPr>
            <p:ph type="title"/>
          </p:nvPr>
        </p:nvSpPr>
        <p:spPr>
          <a:xfrm>
            <a:off x="355250" y="239400"/>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51" name="Google Shape;251;p43"/>
          <p:cNvSpPr txBox="1"/>
          <p:nvPr/>
        </p:nvSpPr>
        <p:spPr>
          <a:xfrm>
            <a:off x="494275" y="1112125"/>
            <a:ext cx="3000000" cy="3513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600">
              <a:solidFill>
                <a:srgbClr val="131313"/>
              </a:solidFill>
              <a:latin typeface="Roboto"/>
              <a:ea typeface="Roboto"/>
              <a:cs typeface="Roboto"/>
              <a:sym typeface="Roboto"/>
            </a:endParaRPr>
          </a:p>
          <a:p>
            <a:pPr indent="0" lvl="0" marL="0" rtl="0" algn="l">
              <a:spcBef>
                <a:spcPts val="0"/>
              </a:spcBef>
              <a:spcAft>
                <a:spcPts val="0"/>
              </a:spcAft>
              <a:buNone/>
            </a:pPr>
            <a:r>
              <a:t/>
            </a:r>
            <a:endParaRPr>
              <a:solidFill>
                <a:srgbClr val="131313"/>
              </a:solidFill>
              <a:latin typeface="Roboto"/>
              <a:ea typeface="Roboto"/>
              <a:cs typeface="Roboto"/>
              <a:sym typeface="Roboto"/>
            </a:endParaRPr>
          </a:p>
        </p:txBody>
      </p:sp>
      <p:pic>
        <p:nvPicPr>
          <p:cNvPr id="252" name="Google Shape;252;p43"/>
          <p:cNvPicPr preferRelativeResize="0"/>
          <p:nvPr/>
        </p:nvPicPr>
        <p:blipFill>
          <a:blip r:embed="rId3">
            <a:alphaModFix/>
          </a:blip>
          <a:stretch>
            <a:fillRect/>
          </a:stretch>
        </p:blipFill>
        <p:spPr>
          <a:xfrm>
            <a:off x="3206475" y="1612125"/>
            <a:ext cx="5344927" cy="26427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56" name="Shape 256"/>
        <p:cNvGrpSpPr/>
        <p:nvPr/>
      </p:nvGrpSpPr>
      <p:grpSpPr>
        <a:xfrm>
          <a:off x="0" y="0"/>
          <a:ext cx="0" cy="0"/>
          <a:chOff x="0" y="0"/>
          <a:chExt cx="0" cy="0"/>
        </a:xfrm>
      </p:grpSpPr>
      <p:sp>
        <p:nvSpPr>
          <p:cNvPr id="257" name="Google Shape;257;p44"/>
          <p:cNvSpPr txBox="1"/>
          <p:nvPr>
            <p:ph type="title"/>
          </p:nvPr>
        </p:nvSpPr>
        <p:spPr>
          <a:xfrm>
            <a:off x="355250" y="239400"/>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58" name="Google Shape;258;p44"/>
          <p:cNvSpPr txBox="1"/>
          <p:nvPr/>
        </p:nvSpPr>
        <p:spPr>
          <a:xfrm>
            <a:off x="494275" y="1112125"/>
            <a:ext cx="3000000" cy="3513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600">
              <a:solidFill>
                <a:srgbClr val="131313"/>
              </a:solidFill>
              <a:latin typeface="Roboto"/>
              <a:ea typeface="Roboto"/>
              <a:cs typeface="Roboto"/>
              <a:sym typeface="Roboto"/>
            </a:endParaRPr>
          </a:p>
          <a:p>
            <a:pPr indent="0" lvl="0" marL="0" rtl="0" algn="l">
              <a:spcBef>
                <a:spcPts val="0"/>
              </a:spcBef>
              <a:spcAft>
                <a:spcPts val="0"/>
              </a:spcAft>
              <a:buNone/>
            </a:pPr>
            <a:r>
              <a:t/>
            </a:r>
            <a:endParaRPr>
              <a:solidFill>
                <a:srgbClr val="131313"/>
              </a:solidFill>
              <a:latin typeface="Roboto"/>
              <a:ea typeface="Roboto"/>
              <a:cs typeface="Roboto"/>
              <a:sym typeface="Roboto"/>
            </a:endParaRPr>
          </a:p>
        </p:txBody>
      </p:sp>
      <p:pic>
        <p:nvPicPr>
          <p:cNvPr id="259" name="Google Shape;259;p44"/>
          <p:cNvPicPr preferRelativeResize="0"/>
          <p:nvPr/>
        </p:nvPicPr>
        <p:blipFill>
          <a:blip r:embed="rId3">
            <a:alphaModFix/>
          </a:blip>
          <a:stretch>
            <a:fillRect/>
          </a:stretch>
        </p:blipFill>
        <p:spPr>
          <a:xfrm>
            <a:off x="3157275" y="1419050"/>
            <a:ext cx="5733927" cy="3006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263" name="Shape 263"/>
        <p:cNvGrpSpPr/>
        <p:nvPr/>
      </p:nvGrpSpPr>
      <p:grpSpPr>
        <a:xfrm>
          <a:off x="0" y="0"/>
          <a:ext cx="0" cy="0"/>
          <a:chOff x="0" y="0"/>
          <a:chExt cx="0" cy="0"/>
        </a:xfrm>
      </p:grpSpPr>
      <p:sp>
        <p:nvSpPr>
          <p:cNvPr id="264" name="Google Shape;264;p45"/>
          <p:cNvSpPr txBox="1"/>
          <p:nvPr>
            <p:ph type="title"/>
          </p:nvPr>
        </p:nvSpPr>
        <p:spPr>
          <a:xfrm>
            <a:off x="355250" y="239400"/>
            <a:ext cx="8297400" cy="61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0F0F"/>
                </a:solidFill>
                <a:highlight>
                  <a:srgbClr val="FFFFFF"/>
                </a:highlight>
                <a:latin typeface="Roboto"/>
                <a:ea typeface="Roboto"/>
                <a:cs typeface="Roboto"/>
                <a:sym typeface="Roboto"/>
              </a:rPr>
              <a:t>Día de los Muertos</a:t>
            </a:r>
            <a:endParaRPr b="1" sz="2400">
              <a:solidFill>
                <a:srgbClr val="0F0F0F"/>
              </a:solidFill>
              <a:highlight>
                <a:srgbClr val="FFFFFF"/>
              </a:highlight>
              <a:latin typeface="Roboto"/>
              <a:ea typeface="Roboto"/>
              <a:cs typeface="Roboto"/>
              <a:sym typeface="Roboto"/>
            </a:endParaRPr>
          </a:p>
          <a:p>
            <a:pPr indent="0" lvl="0" marL="0" rtl="0" algn="ctr">
              <a:lnSpc>
                <a:spcPct val="115000"/>
              </a:lnSpc>
              <a:spcBef>
                <a:spcPts val="0"/>
              </a:spcBef>
              <a:spcAft>
                <a:spcPts val="1200"/>
              </a:spcAft>
              <a:buClr>
                <a:srgbClr val="000000"/>
              </a:buClr>
              <a:buSzPts val="891"/>
              <a:buFont typeface="Arial"/>
              <a:buNone/>
            </a:pPr>
            <a:r>
              <a:t/>
            </a:r>
            <a:endParaRPr sz="2000"/>
          </a:p>
        </p:txBody>
      </p:sp>
      <p:sp>
        <p:nvSpPr>
          <p:cNvPr id="265" name="Google Shape;265;p45"/>
          <p:cNvSpPr txBox="1"/>
          <p:nvPr/>
        </p:nvSpPr>
        <p:spPr>
          <a:xfrm>
            <a:off x="494275" y="1112125"/>
            <a:ext cx="3000000" cy="3513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1600">
                <a:solidFill>
                  <a:srgbClr val="131313"/>
                </a:solidFill>
                <a:highlight>
                  <a:srgbClr val="FFFF00"/>
                </a:highlight>
                <a:latin typeface="Roboto"/>
                <a:ea typeface="Roboto"/>
                <a:cs typeface="Roboto"/>
                <a:sym typeface="Roboto"/>
              </a:rPr>
              <a:t>Día de los Muertos</a:t>
            </a:r>
            <a:r>
              <a:rPr lang="en" sz="1600">
                <a:solidFill>
                  <a:srgbClr val="131313"/>
                </a:solidFill>
                <a:latin typeface="Roboto"/>
                <a:ea typeface="Roboto"/>
                <a:cs typeface="Roboto"/>
                <a:sym typeface="Roboto"/>
              </a:rPr>
              <a:t> </a:t>
            </a:r>
            <a:endParaRPr sz="1600">
              <a:solidFill>
                <a:srgbClr val="131313"/>
              </a:solidFill>
              <a:latin typeface="Roboto"/>
              <a:ea typeface="Roboto"/>
              <a:cs typeface="Roboto"/>
              <a:sym typeface="Roboto"/>
            </a:endParaRPr>
          </a:p>
          <a:p>
            <a:pPr indent="0" lvl="0" marL="0" rtl="0" algn="l">
              <a:spcBef>
                <a:spcPts val="0"/>
              </a:spcBef>
              <a:spcAft>
                <a:spcPts val="0"/>
              </a:spcAft>
              <a:buNone/>
            </a:pPr>
            <a:r>
              <a:t/>
            </a:r>
            <a:endParaRPr>
              <a:solidFill>
                <a:srgbClr val="131313"/>
              </a:solidFill>
              <a:latin typeface="Roboto"/>
              <a:ea typeface="Roboto"/>
              <a:cs typeface="Roboto"/>
              <a:sym typeface="Roboto"/>
            </a:endParaRPr>
          </a:p>
        </p:txBody>
      </p:sp>
      <p:pic>
        <p:nvPicPr>
          <p:cNvPr id="266" name="Google Shape;266;p45"/>
          <p:cNvPicPr preferRelativeResize="0"/>
          <p:nvPr/>
        </p:nvPicPr>
        <p:blipFill>
          <a:blip r:embed="rId3">
            <a:alphaModFix/>
          </a:blip>
          <a:stretch>
            <a:fillRect/>
          </a:stretch>
        </p:blipFill>
        <p:spPr>
          <a:xfrm>
            <a:off x="3237350" y="1395875"/>
            <a:ext cx="5344925" cy="268153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