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5143500" cx="9144000"/>
  <p:notesSz cx="6858000" cy="9144000"/>
  <p:embeddedFontLst>
    <p:embeddedFont>
      <p:font typeface="Roboto Slab"/>
      <p:regular r:id="rId63"/>
      <p:bold r:id="rId64"/>
    </p:embeddedFont>
    <p:embeddedFont>
      <p:font typeface="Roboto"/>
      <p:regular r:id="rId65"/>
      <p:bold r:id="rId66"/>
      <p:italic r:id="rId67"/>
      <p:boldItalic r:id="rId68"/>
    </p:embeddedFont>
    <p:embeddedFont>
      <p:font typeface="Nunito"/>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schemas.openxmlformats.org/officeDocument/2006/relationships/font" Target="fonts/Nunito-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Nunito-italic.fntdata"/><Relationship Id="rId70" Type="http://schemas.openxmlformats.org/officeDocument/2006/relationships/font" Target="fonts/Nunito-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obotoSlab-bold.fntdata"/><Relationship Id="rId63" Type="http://schemas.openxmlformats.org/officeDocument/2006/relationships/font" Target="fonts/RobotoSlab-regular.fntdata"/><Relationship Id="rId22" Type="http://schemas.openxmlformats.org/officeDocument/2006/relationships/slide" Target="slides/slide16.xml"/><Relationship Id="rId66" Type="http://schemas.openxmlformats.org/officeDocument/2006/relationships/font" Target="fonts/Roboto-bold.fntdata"/><Relationship Id="rId21" Type="http://schemas.openxmlformats.org/officeDocument/2006/relationships/slide" Target="slides/slide15.xml"/><Relationship Id="rId65" Type="http://schemas.openxmlformats.org/officeDocument/2006/relationships/font" Target="fonts/Roboto-regular.fntdata"/><Relationship Id="rId24" Type="http://schemas.openxmlformats.org/officeDocument/2006/relationships/slide" Target="slides/slide18.xml"/><Relationship Id="rId68" Type="http://schemas.openxmlformats.org/officeDocument/2006/relationships/font" Target="fonts/Roboto-boldItalic.fntdata"/><Relationship Id="rId23" Type="http://schemas.openxmlformats.org/officeDocument/2006/relationships/slide" Target="slides/slide17.xml"/><Relationship Id="rId67" Type="http://schemas.openxmlformats.org/officeDocument/2006/relationships/font" Target="fonts/Roboto-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Nunito-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4fc3236ebe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4fc3236ebe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4fc3236ebe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4fc3236ebe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4fc3236ebe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4fc3236ebe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4fc3236ebe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4fc3236ebe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4fc3236ebe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4fc3236ebe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4fc3236ebe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4fc3236ebe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4fc3236ebe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4fc3236ebe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4fc3236ebe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4fc3236ebe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4fc3236ebe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4fc3236ebe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4fc3236eb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4fc3236eb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8299c9a9f9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8299c9a9f9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4fc3236eb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4fc3236eb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4fc3236eb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4fc3236eb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4fc3236eb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4fc3236eb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4fc3236eb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4fc3236eb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4fc3236eb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4fc3236eb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4fc3236eb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4fc3236eb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4fc3236ebe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4fc3236eb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4fc3236eb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4fc3236eb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4fc3236eb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4fc3236eb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5cdaceff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5cdaceff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b7d390214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b7d390214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5cdaceffa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5cdaceffa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5cdaceffa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5cdaceffa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5cdaceffa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5cdaceffa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5cdaceffa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5cdaceffa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5cdaceffa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5cdaceffa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5cdaceffa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5cdaceffa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5cdaceffa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5cdaceffa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5cdaceffa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5cdaceffa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5cdaceffa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5cdaceffa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5cdaceffa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5cdaceffa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91af50195b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91af50195b_2_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5cdaceffa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5cdaceffa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5cdaceffa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5cdaceffa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5cdaceffa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5cdaceffa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5cdaceffa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5cdaceffa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5cdaceffa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5cdaceffa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5cdaceffa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5cdaceffa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5cdaceffa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5cdaceffa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5cdaceffa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5cdaceffa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5cdaceffa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5cdaceffa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5cdaceffa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5cdaceffa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1af50195b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91af50195b_2_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5cdaceffa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5cdaceffa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5cdaceffa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5cdaceffa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5cdaceffa0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5cdaceffa0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4fc3236ebe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4fc3236ebe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4fc3236ebe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4fc3236ebe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4fc3236ebe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4fc3236ebe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4fc3236eb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4fc3236eb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91af50195b_2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91af50195b_2_1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4fc3236ebe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4fc3236ebe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4fc3236ebe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4fc3236ebe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4fc3236ebe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4fc3236eb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 name="Google Shape;68;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1" name="Google Shape;71;p15"/>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72" name="Google Shape;72;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1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84" name="Google Shape;84;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6" name="Google Shape;86;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9" name="Google Shape;89;p18"/>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18"/>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 name="Shape 94"/>
        <p:cNvGrpSpPr/>
        <p:nvPr/>
      </p:nvGrpSpPr>
      <p:grpSpPr>
        <a:xfrm>
          <a:off x="0" y="0"/>
          <a:ext cx="0" cy="0"/>
          <a:chOff x="0" y="0"/>
          <a:chExt cx="0" cy="0"/>
        </a:xfrm>
      </p:grpSpPr>
      <p:sp>
        <p:nvSpPr>
          <p:cNvPr id="95" name="Google Shape;95;p19"/>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6" name="Google Shape;96;p19"/>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7" name="Google Shape;97;p19"/>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 name="Google Shape;98;p19"/>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9" name="Google Shape;99;p1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 name="Google Shape;100;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2" name="Google Shape;102;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5" name="Google Shape;105;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6" name="Google Shape;106;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0" name="Google Shape;110;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11" name="Google Shape;111;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2" name="Google Shape;112;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5" name="Shape 115"/>
        <p:cNvGrpSpPr/>
        <p:nvPr/>
      </p:nvGrpSpPr>
      <p:grpSpPr>
        <a:xfrm>
          <a:off x="0" y="0"/>
          <a:ext cx="0" cy="0"/>
          <a:chOff x="0" y="0"/>
          <a:chExt cx="0" cy="0"/>
        </a:xfrm>
      </p:grpSpPr>
      <p:sp>
        <p:nvSpPr>
          <p:cNvPr id="116" name="Google Shape;116;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7" name="Google Shape;117;p22"/>
          <p:cNvSpPr/>
          <p:nvPr>
            <p:ph idx="2" type="pic"/>
          </p:nvPr>
        </p:nvSpPr>
        <p:spPr>
          <a:xfrm>
            <a:off x="3887391" y="740569"/>
            <a:ext cx="4629150" cy="3655219"/>
          </a:xfrm>
          <a:prstGeom prst="rect">
            <a:avLst/>
          </a:prstGeom>
          <a:noFill/>
          <a:ln>
            <a:noFill/>
          </a:ln>
        </p:spPr>
      </p:sp>
      <p:sp>
        <p:nvSpPr>
          <p:cNvPr id="118" name="Google Shape;118;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9" name="Google Shape;119;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0" name="Google Shape;120;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1" name="Google Shape;121;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 name="Shape 122"/>
        <p:cNvGrpSpPr/>
        <p:nvPr/>
      </p:nvGrpSpPr>
      <p:grpSpPr>
        <a:xfrm>
          <a:off x="0" y="0"/>
          <a:ext cx="0" cy="0"/>
          <a:chOff x="0" y="0"/>
          <a:chExt cx="0" cy="0"/>
        </a:xfrm>
      </p:grpSpPr>
      <p:sp>
        <p:nvSpPr>
          <p:cNvPr id="123" name="Google Shape;123;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4" name="Google Shape;124;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 name="Google Shape;125;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7" name="Google Shape;127;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8" name="Shape 128"/>
        <p:cNvGrpSpPr/>
        <p:nvPr/>
      </p:nvGrpSpPr>
      <p:grpSpPr>
        <a:xfrm>
          <a:off x="0" y="0"/>
          <a:ext cx="0" cy="0"/>
          <a:chOff x="0" y="0"/>
          <a:chExt cx="0" cy="0"/>
        </a:xfrm>
      </p:grpSpPr>
      <p:sp>
        <p:nvSpPr>
          <p:cNvPr id="129" name="Google Shape;129;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0" name="Google Shape;130;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 name="Google Shape;131;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2" name="Google Shape;132;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3" name="Google Shape;133;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34" name="Shape 134"/>
        <p:cNvGrpSpPr/>
        <p:nvPr/>
      </p:nvGrpSpPr>
      <p:grpSpPr>
        <a:xfrm>
          <a:off x="0" y="0"/>
          <a:ext cx="0" cy="0"/>
          <a:chOff x="0" y="0"/>
          <a:chExt cx="0" cy="0"/>
        </a:xfrm>
      </p:grpSpPr>
      <p:sp>
        <p:nvSpPr>
          <p:cNvPr id="135" name="Google Shape;135;p25"/>
          <p:cNvSpPr txBox="1"/>
          <p:nvPr>
            <p:ph type="title"/>
          </p:nvPr>
        </p:nvSpPr>
        <p:spPr>
          <a:xfrm>
            <a:off x="1009650" y="507207"/>
            <a:ext cx="7124700" cy="692944"/>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6" name="Google Shape;136;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None/>
              <a:defRPr b="0" i="0" sz="900" u="none" cap="none" strike="noStrike">
                <a:solidFill>
                  <a:srgbClr val="888888"/>
                </a:solidFill>
                <a:latin typeface="Calibri"/>
                <a:ea typeface="Calibri"/>
                <a:cs typeface="Calibri"/>
                <a:sym typeface="Calibri"/>
              </a:defRPr>
            </a:lvl1pPr>
            <a:lvl2pPr indent="0" lvl="1" marL="0" marR="0" algn="r">
              <a:spcBef>
                <a:spcPts val="0"/>
              </a:spcBef>
              <a:buNone/>
              <a:defRPr b="0" i="0" sz="900" u="none" cap="none" strike="noStrike">
                <a:solidFill>
                  <a:srgbClr val="888888"/>
                </a:solidFill>
                <a:latin typeface="Calibri"/>
                <a:ea typeface="Calibri"/>
                <a:cs typeface="Calibri"/>
                <a:sym typeface="Calibri"/>
              </a:defRPr>
            </a:lvl2pPr>
            <a:lvl3pPr indent="0" lvl="2" marL="0" marR="0" algn="r">
              <a:spcBef>
                <a:spcPts val="0"/>
              </a:spcBef>
              <a:buNone/>
              <a:defRPr b="0" i="0" sz="900" u="none" cap="none" strike="noStrike">
                <a:solidFill>
                  <a:srgbClr val="888888"/>
                </a:solidFill>
                <a:latin typeface="Calibri"/>
                <a:ea typeface="Calibri"/>
                <a:cs typeface="Calibri"/>
                <a:sym typeface="Calibri"/>
              </a:defRPr>
            </a:lvl3pPr>
            <a:lvl4pPr indent="0" lvl="3" marL="0" marR="0" algn="r">
              <a:spcBef>
                <a:spcPts val="0"/>
              </a:spcBef>
              <a:buNone/>
              <a:defRPr b="0" i="0" sz="900" u="none" cap="none" strike="noStrike">
                <a:solidFill>
                  <a:srgbClr val="888888"/>
                </a:solidFill>
                <a:latin typeface="Calibri"/>
                <a:ea typeface="Calibri"/>
                <a:cs typeface="Calibri"/>
                <a:sym typeface="Calibri"/>
              </a:defRPr>
            </a:lvl4pPr>
            <a:lvl5pPr indent="0" lvl="4" marL="0" marR="0" algn="r">
              <a:spcBef>
                <a:spcPts val="0"/>
              </a:spcBef>
              <a:buNone/>
              <a:defRPr b="0" i="0" sz="900" u="none" cap="none" strike="noStrike">
                <a:solidFill>
                  <a:srgbClr val="888888"/>
                </a:solidFill>
                <a:latin typeface="Calibri"/>
                <a:ea typeface="Calibri"/>
                <a:cs typeface="Calibri"/>
                <a:sym typeface="Calibri"/>
              </a:defRPr>
            </a:lvl5pPr>
            <a:lvl6pPr indent="0" lvl="5" marL="0" marR="0" algn="r">
              <a:spcBef>
                <a:spcPts val="0"/>
              </a:spcBef>
              <a:buNone/>
              <a:defRPr b="0" i="0" sz="900" u="none" cap="none" strike="noStrike">
                <a:solidFill>
                  <a:srgbClr val="888888"/>
                </a:solidFill>
                <a:latin typeface="Calibri"/>
                <a:ea typeface="Calibri"/>
                <a:cs typeface="Calibri"/>
                <a:sym typeface="Calibri"/>
              </a:defRPr>
            </a:lvl6pPr>
            <a:lvl7pPr indent="0" lvl="6" marL="0" marR="0" algn="r">
              <a:spcBef>
                <a:spcPts val="0"/>
              </a:spcBef>
              <a:buNone/>
              <a:defRPr b="0" i="0" sz="900" u="none" cap="none" strike="noStrike">
                <a:solidFill>
                  <a:srgbClr val="888888"/>
                </a:solidFill>
                <a:latin typeface="Calibri"/>
                <a:ea typeface="Calibri"/>
                <a:cs typeface="Calibri"/>
                <a:sym typeface="Calibri"/>
              </a:defRPr>
            </a:lvl7pPr>
            <a:lvl8pPr indent="0" lvl="7" marL="0" marR="0" algn="r">
              <a:spcBef>
                <a:spcPts val="0"/>
              </a:spcBef>
              <a:buNone/>
              <a:defRPr b="0" i="0" sz="900" u="none" cap="none" strike="noStrike">
                <a:solidFill>
                  <a:srgbClr val="888888"/>
                </a:solidFill>
                <a:latin typeface="Calibri"/>
                <a:ea typeface="Calibri"/>
                <a:cs typeface="Calibri"/>
                <a:sym typeface="Calibri"/>
              </a:defRPr>
            </a:lvl8pPr>
            <a:lvl9pPr indent="0" lvl="8" marL="0" marR="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139" name="Shape 139"/>
        <p:cNvGrpSpPr/>
        <p:nvPr/>
      </p:nvGrpSpPr>
      <p:grpSpPr>
        <a:xfrm>
          <a:off x="0" y="0"/>
          <a:ext cx="0" cy="0"/>
          <a:chOff x="0" y="0"/>
          <a:chExt cx="0" cy="0"/>
        </a:xfrm>
      </p:grpSpPr>
      <p:sp>
        <p:nvSpPr>
          <p:cNvPr id="140" name="Google Shape;140;p26"/>
          <p:cNvSpPr/>
          <p:nvPr>
            <p:ph idx="2" type="pic"/>
          </p:nvPr>
        </p:nvSpPr>
        <p:spPr>
          <a:xfrm>
            <a:off x="4887685" y="160565"/>
            <a:ext cx="4060372" cy="4822371"/>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橫式 (全螢幕)">
  <p:cSld name="橫式 (全螢幕)">
    <p:spTree>
      <p:nvGrpSpPr>
        <p:cNvPr id="141" name="Shape 141"/>
        <p:cNvGrpSpPr/>
        <p:nvPr/>
      </p:nvGrpSpPr>
      <p:grpSpPr>
        <a:xfrm>
          <a:off x="0" y="0"/>
          <a:ext cx="0" cy="0"/>
          <a:chOff x="0" y="0"/>
          <a:chExt cx="0" cy="0"/>
        </a:xfrm>
      </p:grpSpPr>
      <p:sp>
        <p:nvSpPr>
          <p:cNvPr id="142" name="Google Shape;142;p27"/>
          <p:cNvSpPr/>
          <p:nvPr>
            <p:ph idx="2" type="pic"/>
          </p:nvPr>
        </p:nvSpPr>
        <p:spPr>
          <a:xfrm>
            <a:off x="0" y="0"/>
            <a:ext cx="9144000" cy="5143500"/>
          </a:xfrm>
          <a:prstGeom prst="rect">
            <a:avLst/>
          </a:prstGeom>
          <a:noFill/>
          <a:ln>
            <a:noFill/>
          </a:ln>
        </p:spPr>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43" name="Shape 143"/>
        <p:cNvGrpSpPr/>
        <p:nvPr/>
      </p:nvGrpSpPr>
      <p:grpSpPr>
        <a:xfrm>
          <a:off x="0" y="0"/>
          <a:ext cx="0" cy="0"/>
          <a:chOff x="0" y="0"/>
          <a:chExt cx="0" cy="0"/>
        </a:xfrm>
      </p:grpSpPr>
      <p:sp>
        <p:nvSpPr>
          <p:cNvPr id="144" name="Google Shape;144;p28"/>
          <p:cNvSpPr/>
          <p:nvPr/>
        </p:nvSpPr>
        <p:spPr>
          <a:xfrm>
            <a:off x="71" y="0"/>
            <a:ext cx="9144000" cy="5143500"/>
          </a:xfrm>
          <a:prstGeom prst="rect">
            <a:avLst/>
          </a:prstGeom>
          <a:gradFill>
            <a:gsLst>
              <a:gs pos="0">
                <a:schemeClr val="dk1"/>
              </a:gs>
              <a:gs pos="41000">
                <a:srgbClr val="000000">
                  <a:alpha val="74901"/>
                </a:srgbClr>
              </a:gs>
              <a:gs pos="73000">
                <a:srgbClr val="000000">
                  <a:alpha val="0"/>
                </a:srgbClr>
              </a:gs>
              <a:gs pos="100000">
                <a:srgbClr val="000000">
                  <a:alpha val="0"/>
                </a:srgbClr>
              </a:gs>
            </a:gsLst>
            <a:path path="circle">
              <a:fillToRect r="100%" t="100%"/>
            </a:path>
            <a:tileRect b="-100%" l="-100%"/>
          </a:gra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tx">
  <p:cSld name="TITLE_AND_BODY">
    <p:spTree>
      <p:nvGrpSpPr>
        <p:cNvPr id="145" name="Shape 145"/>
        <p:cNvGrpSpPr/>
        <p:nvPr/>
      </p:nvGrpSpPr>
      <p:grpSpPr>
        <a:xfrm>
          <a:off x="0" y="0"/>
          <a:ext cx="0" cy="0"/>
          <a:chOff x="0" y="0"/>
          <a:chExt cx="0" cy="0"/>
        </a:xfrm>
      </p:grpSpPr>
      <p:sp>
        <p:nvSpPr>
          <p:cNvPr id="146" name="Google Shape;146;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8A8B8D"/>
                </a:solidFill>
                <a:latin typeface="Calibri"/>
                <a:ea typeface="Calibri"/>
                <a:cs typeface="Calibri"/>
                <a:sym typeface="Calibri"/>
              </a:defRPr>
            </a:lvl1pPr>
            <a:lvl2pPr indent="0" lvl="1" marL="0" algn="r">
              <a:spcBef>
                <a:spcPts val="0"/>
              </a:spcBef>
              <a:buNone/>
              <a:defRPr b="0" i="0" sz="900" u="none" cap="none" strike="noStrike">
                <a:solidFill>
                  <a:srgbClr val="8A8B8D"/>
                </a:solidFill>
                <a:latin typeface="Calibri"/>
                <a:ea typeface="Calibri"/>
                <a:cs typeface="Calibri"/>
                <a:sym typeface="Calibri"/>
              </a:defRPr>
            </a:lvl2pPr>
            <a:lvl3pPr indent="0" lvl="2" marL="0" algn="r">
              <a:spcBef>
                <a:spcPts val="0"/>
              </a:spcBef>
              <a:buNone/>
              <a:defRPr b="0" i="0" sz="900" u="none" cap="none" strike="noStrike">
                <a:solidFill>
                  <a:srgbClr val="8A8B8D"/>
                </a:solidFill>
                <a:latin typeface="Calibri"/>
                <a:ea typeface="Calibri"/>
                <a:cs typeface="Calibri"/>
                <a:sym typeface="Calibri"/>
              </a:defRPr>
            </a:lvl3pPr>
            <a:lvl4pPr indent="0" lvl="3" marL="0" algn="r">
              <a:spcBef>
                <a:spcPts val="0"/>
              </a:spcBef>
              <a:buNone/>
              <a:defRPr b="0" i="0" sz="900" u="none" cap="none" strike="noStrike">
                <a:solidFill>
                  <a:srgbClr val="8A8B8D"/>
                </a:solidFill>
                <a:latin typeface="Calibri"/>
                <a:ea typeface="Calibri"/>
                <a:cs typeface="Calibri"/>
                <a:sym typeface="Calibri"/>
              </a:defRPr>
            </a:lvl4pPr>
            <a:lvl5pPr indent="0" lvl="4" marL="0" algn="r">
              <a:spcBef>
                <a:spcPts val="0"/>
              </a:spcBef>
              <a:buNone/>
              <a:defRPr b="0" i="0" sz="900" u="none" cap="none" strike="noStrike">
                <a:solidFill>
                  <a:srgbClr val="8A8B8D"/>
                </a:solidFill>
                <a:latin typeface="Calibri"/>
                <a:ea typeface="Calibri"/>
                <a:cs typeface="Calibri"/>
                <a:sym typeface="Calibri"/>
              </a:defRPr>
            </a:lvl5pPr>
            <a:lvl6pPr indent="0" lvl="5" marL="0" algn="r">
              <a:spcBef>
                <a:spcPts val="0"/>
              </a:spcBef>
              <a:buNone/>
              <a:defRPr b="0" i="0" sz="900" u="none" cap="none" strike="noStrike">
                <a:solidFill>
                  <a:srgbClr val="8A8B8D"/>
                </a:solidFill>
                <a:latin typeface="Calibri"/>
                <a:ea typeface="Calibri"/>
                <a:cs typeface="Calibri"/>
                <a:sym typeface="Calibri"/>
              </a:defRPr>
            </a:lvl6pPr>
            <a:lvl7pPr indent="0" lvl="6" marL="0" algn="r">
              <a:spcBef>
                <a:spcPts val="0"/>
              </a:spcBef>
              <a:buNone/>
              <a:defRPr b="0" i="0" sz="900" u="none" cap="none" strike="noStrike">
                <a:solidFill>
                  <a:srgbClr val="8A8B8D"/>
                </a:solidFill>
                <a:latin typeface="Calibri"/>
                <a:ea typeface="Calibri"/>
                <a:cs typeface="Calibri"/>
                <a:sym typeface="Calibri"/>
              </a:defRPr>
            </a:lvl7pPr>
            <a:lvl8pPr indent="0" lvl="7" marL="0" algn="r">
              <a:spcBef>
                <a:spcPts val="0"/>
              </a:spcBef>
              <a:buNone/>
              <a:defRPr b="0" i="0" sz="900" u="none" cap="none" strike="noStrike">
                <a:solidFill>
                  <a:srgbClr val="8A8B8D"/>
                </a:solidFill>
                <a:latin typeface="Calibri"/>
                <a:ea typeface="Calibri"/>
                <a:cs typeface="Calibri"/>
                <a:sym typeface="Calibri"/>
              </a:defRPr>
            </a:lvl8pPr>
            <a:lvl9pPr indent="0" lvl="8" marL="0" algn="r">
              <a:spcBef>
                <a:spcPts val="0"/>
              </a:spcBef>
              <a:buNone/>
              <a:defRPr b="0" i="0" sz="900" u="none" cap="none" strike="noStrike">
                <a:solidFill>
                  <a:srgbClr val="8A8B8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2.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1" name="Google Shape;61;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2" name="Google Shape;62;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3" name="Google Shape;63;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4" name="Google Shape;64;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hyperlink" Target="https://www.youtube.com/watch?v=XTOqmPZKkF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6.jp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hyperlink" Target="https://www.youtube.com/watch?v=XTOqmPZKkF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pic>
        <p:nvPicPr>
          <p:cNvPr id="151" name="Google Shape;151;p30"/>
          <p:cNvPicPr preferRelativeResize="0"/>
          <p:nvPr/>
        </p:nvPicPr>
        <p:blipFill>
          <a:blip r:embed="rId4">
            <a:alphaModFix/>
          </a:blip>
          <a:stretch>
            <a:fillRect/>
          </a:stretch>
        </p:blipFill>
        <p:spPr>
          <a:xfrm>
            <a:off x="0" y="3357552"/>
            <a:ext cx="3421275" cy="1785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21" name="Shape 221"/>
        <p:cNvGrpSpPr/>
        <p:nvPr/>
      </p:nvGrpSpPr>
      <p:grpSpPr>
        <a:xfrm>
          <a:off x="0" y="0"/>
          <a:ext cx="0" cy="0"/>
          <a:chOff x="0" y="0"/>
          <a:chExt cx="0" cy="0"/>
        </a:xfrm>
      </p:grpSpPr>
      <p:sp>
        <p:nvSpPr>
          <p:cNvPr id="222" name="Google Shape;222;p39"/>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23" name="Google Shape;223;p39"/>
          <p:cNvPicPr preferRelativeResize="0"/>
          <p:nvPr/>
        </p:nvPicPr>
        <p:blipFill rotWithShape="1">
          <a:blip r:embed="rId3">
            <a:alphaModFix/>
          </a:blip>
          <a:srcRect b="13765" l="2423" r="1042" t="9506"/>
          <a:stretch/>
        </p:blipFill>
        <p:spPr>
          <a:xfrm>
            <a:off x="609950" y="1010225"/>
            <a:ext cx="7635900" cy="341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27" name="Shape 227"/>
        <p:cNvGrpSpPr/>
        <p:nvPr/>
      </p:nvGrpSpPr>
      <p:grpSpPr>
        <a:xfrm>
          <a:off x="0" y="0"/>
          <a:ext cx="0" cy="0"/>
          <a:chOff x="0" y="0"/>
          <a:chExt cx="0" cy="0"/>
        </a:xfrm>
      </p:grpSpPr>
      <p:sp>
        <p:nvSpPr>
          <p:cNvPr id="228" name="Google Shape;228;p40"/>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29" name="Google Shape;229;p40"/>
          <p:cNvPicPr preferRelativeResize="0"/>
          <p:nvPr/>
        </p:nvPicPr>
        <p:blipFill rotWithShape="1">
          <a:blip r:embed="rId3">
            <a:alphaModFix/>
          </a:blip>
          <a:srcRect b="15586" l="4431" r="8837" t="14395"/>
          <a:stretch/>
        </p:blipFill>
        <p:spPr>
          <a:xfrm>
            <a:off x="465350" y="1055150"/>
            <a:ext cx="7930977" cy="3601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33" name="Shape 233"/>
        <p:cNvGrpSpPr/>
        <p:nvPr/>
      </p:nvGrpSpPr>
      <p:grpSpPr>
        <a:xfrm>
          <a:off x="0" y="0"/>
          <a:ext cx="0" cy="0"/>
          <a:chOff x="0" y="0"/>
          <a:chExt cx="0" cy="0"/>
        </a:xfrm>
      </p:grpSpPr>
      <p:sp>
        <p:nvSpPr>
          <p:cNvPr id="234" name="Google Shape;234;p41"/>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35" name="Google Shape;235;p41"/>
          <p:cNvPicPr preferRelativeResize="0"/>
          <p:nvPr/>
        </p:nvPicPr>
        <p:blipFill rotWithShape="1">
          <a:blip r:embed="rId3">
            <a:alphaModFix/>
          </a:blip>
          <a:srcRect b="12912" l="3449" r="3579" t="12919"/>
          <a:stretch/>
        </p:blipFill>
        <p:spPr>
          <a:xfrm>
            <a:off x="984300" y="1092575"/>
            <a:ext cx="7574851" cy="33990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39" name="Shape 239"/>
        <p:cNvGrpSpPr/>
        <p:nvPr/>
      </p:nvGrpSpPr>
      <p:grpSpPr>
        <a:xfrm>
          <a:off x="0" y="0"/>
          <a:ext cx="0" cy="0"/>
          <a:chOff x="0" y="0"/>
          <a:chExt cx="0" cy="0"/>
        </a:xfrm>
      </p:grpSpPr>
      <p:sp>
        <p:nvSpPr>
          <p:cNvPr id="240" name="Google Shape;240;p42"/>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41" name="Google Shape;241;p42"/>
          <p:cNvPicPr preferRelativeResize="0"/>
          <p:nvPr/>
        </p:nvPicPr>
        <p:blipFill rotWithShape="1">
          <a:blip r:embed="rId3">
            <a:alphaModFix/>
          </a:blip>
          <a:srcRect b="11552" l="0" r="0" t="13864"/>
          <a:stretch/>
        </p:blipFill>
        <p:spPr>
          <a:xfrm>
            <a:off x="734925" y="1219875"/>
            <a:ext cx="7674148" cy="32193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45" name="Shape 245"/>
        <p:cNvGrpSpPr/>
        <p:nvPr/>
      </p:nvGrpSpPr>
      <p:grpSpPr>
        <a:xfrm>
          <a:off x="0" y="0"/>
          <a:ext cx="0" cy="0"/>
          <a:chOff x="0" y="0"/>
          <a:chExt cx="0" cy="0"/>
        </a:xfrm>
      </p:grpSpPr>
      <p:sp>
        <p:nvSpPr>
          <p:cNvPr id="246" name="Google Shape;246;p43"/>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47" name="Google Shape;247;p43"/>
          <p:cNvPicPr preferRelativeResize="0"/>
          <p:nvPr/>
        </p:nvPicPr>
        <p:blipFill rotWithShape="1">
          <a:blip r:embed="rId3">
            <a:alphaModFix/>
          </a:blip>
          <a:srcRect b="15586" l="4431" r="8837" t="14395"/>
          <a:stretch/>
        </p:blipFill>
        <p:spPr>
          <a:xfrm>
            <a:off x="465350" y="1055150"/>
            <a:ext cx="7930977" cy="3601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51" name="Shape 251"/>
        <p:cNvGrpSpPr/>
        <p:nvPr/>
      </p:nvGrpSpPr>
      <p:grpSpPr>
        <a:xfrm>
          <a:off x="0" y="0"/>
          <a:ext cx="0" cy="0"/>
          <a:chOff x="0" y="0"/>
          <a:chExt cx="0" cy="0"/>
        </a:xfrm>
      </p:grpSpPr>
      <p:sp>
        <p:nvSpPr>
          <p:cNvPr id="252" name="Google Shape;252;p44"/>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53" name="Google Shape;253;p44"/>
          <p:cNvPicPr preferRelativeResize="0"/>
          <p:nvPr/>
        </p:nvPicPr>
        <p:blipFill rotWithShape="1">
          <a:blip r:embed="rId3">
            <a:alphaModFix/>
          </a:blip>
          <a:srcRect b="12912" l="3449" r="3579" t="12919"/>
          <a:stretch/>
        </p:blipFill>
        <p:spPr>
          <a:xfrm>
            <a:off x="984300" y="1092575"/>
            <a:ext cx="7574851" cy="33990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57" name="Shape 257"/>
        <p:cNvGrpSpPr/>
        <p:nvPr/>
      </p:nvGrpSpPr>
      <p:grpSpPr>
        <a:xfrm>
          <a:off x="0" y="0"/>
          <a:ext cx="0" cy="0"/>
          <a:chOff x="0" y="0"/>
          <a:chExt cx="0" cy="0"/>
        </a:xfrm>
      </p:grpSpPr>
      <p:sp>
        <p:nvSpPr>
          <p:cNvPr id="258" name="Google Shape;258;p45"/>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59" name="Google Shape;259;p45"/>
          <p:cNvPicPr preferRelativeResize="0"/>
          <p:nvPr/>
        </p:nvPicPr>
        <p:blipFill rotWithShape="1">
          <a:blip r:embed="rId3">
            <a:alphaModFix/>
          </a:blip>
          <a:srcRect b="11552" l="0" r="0" t="13864"/>
          <a:stretch/>
        </p:blipFill>
        <p:spPr>
          <a:xfrm>
            <a:off x="734925" y="1219875"/>
            <a:ext cx="7674148" cy="32193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63" name="Shape 263"/>
        <p:cNvGrpSpPr/>
        <p:nvPr/>
      </p:nvGrpSpPr>
      <p:grpSpPr>
        <a:xfrm>
          <a:off x="0" y="0"/>
          <a:ext cx="0" cy="0"/>
          <a:chOff x="0" y="0"/>
          <a:chExt cx="0" cy="0"/>
        </a:xfrm>
      </p:grpSpPr>
      <p:sp>
        <p:nvSpPr>
          <p:cNvPr id="264" name="Google Shape;264;p46"/>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65" name="Google Shape;265;p46"/>
          <p:cNvPicPr preferRelativeResize="0"/>
          <p:nvPr/>
        </p:nvPicPr>
        <p:blipFill rotWithShape="1">
          <a:blip r:embed="rId3">
            <a:alphaModFix/>
          </a:blip>
          <a:srcRect b="10176" l="0" r="0" t="9759"/>
          <a:stretch/>
        </p:blipFill>
        <p:spPr>
          <a:xfrm>
            <a:off x="806675" y="1070125"/>
            <a:ext cx="7480576" cy="3369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69" name="Shape 269"/>
        <p:cNvGrpSpPr/>
        <p:nvPr/>
      </p:nvGrpSpPr>
      <p:grpSpPr>
        <a:xfrm>
          <a:off x="0" y="0"/>
          <a:ext cx="0" cy="0"/>
          <a:chOff x="0" y="0"/>
          <a:chExt cx="0" cy="0"/>
        </a:xfrm>
      </p:grpSpPr>
      <p:sp>
        <p:nvSpPr>
          <p:cNvPr id="270" name="Google Shape;270;p47"/>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71" name="Google Shape;271;p47"/>
          <p:cNvPicPr preferRelativeResize="0"/>
          <p:nvPr/>
        </p:nvPicPr>
        <p:blipFill rotWithShape="1">
          <a:blip r:embed="rId3">
            <a:alphaModFix/>
          </a:blip>
          <a:srcRect b="15006" l="0" r="0" t="11792"/>
          <a:stretch/>
        </p:blipFill>
        <p:spPr>
          <a:xfrm>
            <a:off x="1081075" y="1145000"/>
            <a:ext cx="7451648" cy="34439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75" name="Shape 275"/>
        <p:cNvGrpSpPr/>
        <p:nvPr/>
      </p:nvGrpSpPr>
      <p:grpSpPr>
        <a:xfrm>
          <a:off x="0" y="0"/>
          <a:ext cx="0" cy="0"/>
          <a:chOff x="0" y="0"/>
          <a:chExt cx="0" cy="0"/>
        </a:xfrm>
      </p:grpSpPr>
      <p:sp>
        <p:nvSpPr>
          <p:cNvPr id="276" name="Google Shape;276;p48"/>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77" name="Google Shape;277;p48"/>
          <p:cNvPicPr preferRelativeResize="0"/>
          <p:nvPr/>
        </p:nvPicPr>
        <p:blipFill rotWithShape="1">
          <a:blip r:embed="rId3">
            <a:alphaModFix/>
          </a:blip>
          <a:srcRect b="13668" l="0" r="0" t="16557"/>
          <a:stretch/>
        </p:blipFill>
        <p:spPr>
          <a:xfrm>
            <a:off x="676775" y="1032675"/>
            <a:ext cx="7529149" cy="3399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1"/>
          <p:cNvSpPr txBox="1"/>
          <p:nvPr>
            <p:ph type="title"/>
          </p:nvPr>
        </p:nvSpPr>
        <p:spPr>
          <a:xfrm>
            <a:off x="1075725" y="224250"/>
            <a:ext cx="6366900" cy="6870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SzPts val="990"/>
              <a:buNone/>
            </a:pPr>
            <a:r>
              <a:rPr lang="en" sz="1970"/>
              <a:t>Somos Amigos/ we are friends/ 我们都是朋友</a:t>
            </a:r>
            <a:endParaRPr sz="2510"/>
          </a:p>
        </p:txBody>
      </p:sp>
      <p:sp>
        <p:nvSpPr>
          <p:cNvPr id="157" name="Google Shape;157;p31"/>
          <p:cNvSpPr txBox="1"/>
          <p:nvPr>
            <p:ph idx="1" type="body"/>
          </p:nvPr>
        </p:nvSpPr>
        <p:spPr>
          <a:xfrm>
            <a:off x="671900" y="911250"/>
            <a:ext cx="2301600" cy="33210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4400"/>
              <a:t>Please use two to three </a:t>
            </a:r>
            <a:r>
              <a:rPr b="1" lang="en" sz="4400"/>
              <a:t>sentence</a:t>
            </a:r>
            <a:r>
              <a:rPr b="1" lang="en" sz="4400"/>
              <a:t> to introduce yourself in at least two language</a:t>
            </a:r>
            <a:endParaRPr b="1" sz="4400"/>
          </a:p>
          <a:p>
            <a:pPr indent="0" lvl="0" marL="0" rtl="0" algn="l">
              <a:spcBef>
                <a:spcPts val="1200"/>
              </a:spcBef>
              <a:spcAft>
                <a:spcPts val="0"/>
              </a:spcAft>
              <a:buNone/>
            </a:pPr>
            <a:r>
              <a:rPr b="1" lang="en" sz="4400"/>
              <a:t>Including but not limited to :</a:t>
            </a:r>
            <a:endParaRPr b="1" sz="4400"/>
          </a:p>
          <a:p>
            <a:pPr indent="0" lvl="0" marL="0" rtl="0" algn="l">
              <a:spcBef>
                <a:spcPts val="1200"/>
              </a:spcBef>
              <a:spcAft>
                <a:spcPts val="0"/>
              </a:spcAft>
              <a:buNone/>
            </a:pPr>
            <a:r>
              <a:rPr b="1" lang="en" sz="4400"/>
              <a:t>Your name</a:t>
            </a:r>
            <a:endParaRPr b="1" sz="4400"/>
          </a:p>
          <a:p>
            <a:pPr indent="0" lvl="0" marL="0" rtl="0" algn="l">
              <a:spcBef>
                <a:spcPts val="1200"/>
              </a:spcBef>
              <a:spcAft>
                <a:spcPts val="0"/>
              </a:spcAft>
              <a:buNone/>
            </a:pPr>
            <a:r>
              <a:rPr b="1" lang="en" sz="4400"/>
              <a:t>Your Age</a:t>
            </a:r>
            <a:endParaRPr b="1" sz="4400"/>
          </a:p>
          <a:p>
            <a:pPr indent="0" lvl="0" marL="0" rtl="0" algn="l">
              <a:spcBef>
                <a:spcPts val="1200"/>
              </a:spcBef>
              <a:spcAft>
                <a:spcPts val="0"/>
              </a:spcAft>
              <a:buNone/>
            </a:pPr>
            <a:r>
              <a:rPr b="1" lang="en" sz="4400"/>
              <a:t>The city &amp; Country you are currently resident</a:t>
            </a:r>
            <a:endParaRPr b="1" sz="4400"/>
          </a:p>
          <a:p>
            <a:pPr indent="0" lvl="0" marL="0" rtl="0" algn="l">
              <a:spcBef>
                <a:spcPts val="1200"/>
              </a:spcBef>
              <a:spcAft>
                <a:spcPts val="0"/>
              </a:spcAft>
              <a:buNone/>
            </a:pPr>
            <a:r>
              <a:rPr b="1" lang="en" sz="4400"/>
              <a:t>What is your favorite things which like to share with our club?</a:t>
            </a:r>
            <a:endParaRPr b="1" sz="4400"/>
          </a:p>
          <a:p>
            <a:pPr indent="0" lvl="0" marL="0" rtl="0" algn="l">
              <a:spcBef>
                <a:spcPts val="1200"/>
              </a:spcBef>
              <a:spcAft>
                <a:spcPts val="0"/>
              </a:spcAft>
              <a:buNone/>
            </a:pPr>
            <a:r>
              <a:t/>
            </a:r>
            <a:endParaRPr b="1" sz="2083"/>
          </a:p>
          <a:p>
            <a:pPr indent="0" lvl="0" marL="457200" rtl="0" algn="l">
              <a:spcBef>
                <a:spcPts val="1200"/>
              </a:spcBef>
              <a:spcAft>
                <a:spcPts val="0"/>
              </a:spcAft>
              <a:buNone/>
            </a:pPr>
            <a:r>
              <a:t/>
            </a:r>
            <a:endParaRPr b="1" sz="2083"/>
          </a:p>
          <a:p>
            <a:pPr indent="0" lvl="0" marL="0" rtl="0" algn="l">
              <a:spcBef>
                <a:spcPts val="1200"/>
              </a:spcBef>
              <a:spcAft>
                <a:spcPts val="0"/>
              </a:spcAft>
              <a:buNone/>
            </a:pPr>
            <a:r>
              <a:t/>
            </a:r>
            <a:endParaRPr b="1" sz="1500">
              <a:solidFill>
                <a:schemeClr val="dk2"/>
              </a:solidFill>
            </a:endParaRPr>
          </a:p>
          <a:p>
            <a:pPr indent="0" lvl="0" marL="0" rtl="0" algn="l">
              <a:spcBef>
                <a:spcPts val="1200"/>
              </a:spcBef>
              <a:spcAft>
                <a:spcPts val="0"/>
              </a:spcAft>
              <a:buNone/>
            </a:pPr>
            <a:r>
              <a:t/>
            </a:r>
            <a:endParaRPr sz="1500"/>
          </a:p>
          <a:p>
            <a:pPr indent="0" lvl="0" marL="0" rtl="0" algn="ctr">
              <a:spcBef>
                <a:spcPts val="1200"/>
              </a:spcBef>
              <a:spcAft>
                <a:spcPts val="1200"/>
              </a:spcAft>
              <a:buNone/>
            </a:pPr>
            <a:r>
              <a:t/>
            </a:r>
            <a:endParaRPr/>
          </a:p>
        </p:txBody>
      </p:sp>
      <p:sp>
        <p:nvSpPr>
          <p:cNvPr id="158" name="Google Shape;158;p31"/>
          <p:cNvSpPr txBox="1"/>
          <p:nvPr/>
        </p:nvSpPr>
        <p:spPr>
          <a:xfrm>
            <a:off x="3386525" y="911250"/>
            <a:ext cx="2486700" cy="31686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Utilice dos o tres oraciones para presentarse en al menos dos idiomas.</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Incluyendo pero no limitado a :</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Su nombre</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Su edad</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La ciudad y el país en el que reside actualmente</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¿Cuáles son tus cosas favoritas que te gusta compartir con nuestro club?</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t/>
            </a:r>
            <a:endParaRPr b="1" sz="1100" u="sng">
              <a:solidFill>
                <a:schemeClr val="dk1"/>
              </a:solidFill>
              <a:highlight>
                <a:srgbClr val="F8F9FA"/>
              </a:highlight>
            </a:endParaRPr>
          </a:p>
          <a:p>
            <a:pPr indent="0" lvl="0" marL="0" rtl="0" algn="l">
              <a:spcBef>
                <a:spcPts val="0"/>
              </a:spcBef>
              <a:spcAft>
                <a:spcPts val="0"/>
              </a:spcAft>
              <a:buNone/>
            </a:pPr>
            <a:r>
              <a:t/>
            </a:r>
            <a:endParaRPr sz="1000">
              <a:latin typeface="Nunito"/>
              <a:ea typeface="Nunito"/>
              <a:cs typeface="Nunito"/>
              <a:sym typeface="Nunito"/>
            </a:endParaRPr>
          </a:p>
        </p:txBody>
      </p:sp>
      <p:sp>
        <p:nvSpPr>
          <p:cNvPr id="159" name="Google Shape;159;p31"/>
          <p:cNvSpPr txBox="1"/>
          <p:nvPr/>
        </p:nvSpPr>
        <p:spPr>
          <a:xfrm>
            <a:off x="6286250" y="1065775"/>
            <a:ext cx="2541000" cy="25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Nunito"/>
                <a:ea typeface="Nunito"/>
                <a:cs typeface="Nunito"/>
                <a:sym typeface="Nunito"/>
              </a:rPr>
              <a:t>请用两三句话介绍你自己，可以包括但是不限制于：</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你的名字，</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你的年龄</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你现在居住的城市和国家</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你有什么特别喜爱的事物和大家分享？</a:t>
            </a:r>
            <a:endParaRPr>
              <a:solidFill>
                <a:schemeClr val="dk1"/>
              </a:solidFill>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81" name="Shape 281"/>
        <p:cNvGrpSpPr/>
        <p:nvPr/>
      </p:nvGrpSpPr>
      <p:grpSpPr>
        <a:xfrm>
          <a:off x="0" y="0"/>
          <a:ext cx="0" cy="0"/>
          <a:chOff x="0" y="0"/>
          <a:chExt cx="0" cy="0"/>
        </a:xfrm>
      </p:grpSpPr>
      <p:sp>
        <p:nvSpPr>
          <p:cNvPr id="282" name="Google Shape;282;p49"/>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83" name="Google Shape;283;p49"/>
          <p:cNvPicPr preferRelativeResize="0"/>
          <p:nvPr/>
        </p:nvPicPr>
        <p:blipFill rotWithShape="1">
          <a:blip r:embed="rId3">
            <a:alphaModFix/>
          </a:blip>
          <a:srcRect b="14621" l="0" r="0" t="13316"/>
          <a:stretch/>
        </p:blipFill>
        <p:spPr>
          <a:xfrm>
            <a:off x="654050" y="965300"/>
            <a:ext cx="7794575" cy="3159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87" name="Shape 287"/>
        <p:cNvGrpSpPr/>
        <p:nvPr/>
      </p:nvGrpSpPr>
      <p:grpSpPr>
        <a:xfrm>
          <a:off x="0" y="0"/>
          <a:ext cx="0" cy="0"/>
          <a:chOff x="0" y="0"/>
          <a:chExt cx="0" cy="0"/>
        </a:xfrm>
      </p:grpSpPr>
      <p:sp>
        <p:nvSpPr>
          <p:cNvPr id="288" name="Google Shape;288;p50"/>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89" name="Google Shape;289;p50"/>
          <p:cNvPicPr preferRelativeResize="0"/>
          <p:nvPr/>
        </p:nvPicPr>
        <p:blipFill rotWithShape="1">
          <a:blip r:embed="rId3">
            <a:alphaModFix/>
          </a:blip>
          <a:srcRect b="16077" l="0" r="0" t="10908"/>
          <a:stretch/>
        </p:blipFill>
        <p:spPr>
          <a:xfrm>
            <a:off x="983450" y="1339650"/>
            <a:ext cx="7510477" cy="30846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93" name="Shape 293"/>
        <p:cNvGrpSpPr/>
        <p:nvPr/>
      </p:nvGrpSpPr>
      <p:grpSpPr>
        <a:xfrm>
          <a:off x="0" y="0"/>
          <a:ext cx="0" cy="0"/>
          <a:chOff x="0" y="0"/>
          <a:chExt cx="0" cy="0"/>
        </a:xfrm>
      </p:grpSpPr>
      <p:sp>
        <p:nvSpPr>
          <p:cNvPr id="294" name="Google Shape;294;p51"/>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95" name="Google Shape;295;p51"/>
          <p:cNvPicPr preferRelativeResize="0"/>
          <p:nvPr/>
        </p:nvPicPr>
        <p:blipFill rotWithShape="1">
          <a:blip r:embed="rId3">
            <a:alphaModFix/>
          </a:blip>
          <a:srcRect b="12138" l="0" r="0" t="12560"/>
          <a:stretch/>
        </p:blipFill>
        <p:spPr>
          <a:xfrm>
            <a:off x="771725" y="1040175"/>
            <a:ext cx="7600548" cy="34514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99" name="Shape 299"/>
        <p:cNvGrpSpPr/>
        <p:nvPr/>
      </p:nvGrpSpPr>
      <p:grpSpPr>
        <a:xfrm>
          <a:off x="0" y="0"/>
          <a:ext cx="0" cy="0"/>
          <a:chOff x="0" y="0"/>
          <a:chExt cx="0" cy="0"/>
        </a:xfrm>
      </p:grpSpPr>
      <p:sp>
        <p:nvSpPr>
          <p:cNvPr id="300" name="Google Shape;300;p52"/>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01" name="Google Shape;301;p52"/>
          <p:cNvPicPr preferRelativeResize="0"/>
          <p:nvPr/>
        </p:nvPicPr>
        <p:blipFill rotWithShape="1">
          <a:blip r:embed="rId3">
            <a:alphaModFix/>
          </a:blip>
          <a:srcRect b="15576" l="0" r="0" t="12938"/>
          <a:stretch/>
        </p:blipFill>
        <p:spPr>
          <a:xfrm>
            <a:off x="878650" y="1055150"/>
            <a:ext cx="7649172" cy="3518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05" name="Shape 305"/>
        <p:cNvGrpSpPr/>
        <p:nvPr/>
      </p:nvGrpSpPr>
      <p:grpSpPr>
        <a:xfrm>
          <a:off x="0" y="0"/>
          <a:ext cx="0" cy="0"/>
          <a:chOff x="0" y="0"/>
          <a:chExt cx="0" cy="0"/>
        </a:xfrm>
      </p:grpSpPr>
      <p:sp>
        <p:nvSpPr>
          <p:cNvPr id="306" name="Google Shape;306;p53"/>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07" name="Google Shape;307;p53"/>
          <p:cNvPicPr preferRelativeResize="0"/>
          <p:nvPr/>
        </p:nvPicPr>
        <p:blipFill rotWithShape="1">
          <a:blip r:embed="rId3">
            <a:alphaModFix/>
          </a:blip>
          <a:srcRect b="8906" l="0" r="0" t="13507"/>
          <a:stretch/>
        </p:blipFill>
        <p:spPr>
          <a:xfrm>
            <a:off x="669000" y="1085100"/>
            <a:ext cx="7650924" cy="3339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11" name="Shape 311"/>
        <p:cNvGrpSpPr/>
        <p:nvPr/>
      </p:nvGrpSpPr>
      <p:grpSpPr>
        <a:xfrm>
          <a:off x="0" y="0"/>
          <a:ext cx="0" cy="0"/>
          <a:chOff x="0" y="0"/>
          <a:chExt cx="0" cy="0"/>
        </a:xfrm>
      </p:grpSpPr>
      <p:sp>
        <p:nvSpPr>
          <p:cNvPr id="312" name="Google Shape;312;p54"/>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13" name="Google Shape;313;p54"/>
          <p:cNvPicPr preferRelativeResize="0"/>
          <p:nvPr/>
        </p:nvPicPr>
        <p:blipFill rotWithShape="1">
          <a:blip r:embed="rId3">
            <a:alphaModFix/>
          </a:blip>
          <a:srcRect b="15954" l="0" r="0" t="14649"/>
          <a:stretch/>
        </p:blipFill>
        <p:spPr>
          <a:xfrm>
            <a:off x="998425" y="1189925"/>
            <a:ext cx="7665101" cy="34439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17" name="Shape 317"/>
        <p:cNvGrpSpPr/>
        <p:nvPr/>
      </p:nvGrpSpPr>
      <p:grpSpPr>
        <a:xfrm>
          <a:off x="0" y="0"/>
          <a:ext cx="0" cy="0"/>
          <a:chOff x="0" y="0"/>
          <a:chExt cx="0" cy="0"/>
        </a:xfrm>
      </p:grpSpPr>
      <p:sp>
        <p:nvSpPr>
          <p:cNvPr id="318" name="Google Shape;318;p55"/>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19" name="Google Shape;319;p55"/>
          <p:cNvPicPr preferRelativeResize="0"/>
          <p:nvPr/>
        </p:nvPicPr>
        <p:blipFill rotWithShape="1">
          <a:blip r:embed="rId3">
            <a:alphaModFix/>
          </a:blip>
          <a:srcRect b="14430" l="0" r="0" t="11796"/>
          <a:stretch/>
        </p:blipFill>
        <p:spPr>
          <a:xfrm>
            <a:off x="781300" y="1092600"/>
            <a:ext cx="8028227" cy="3601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23" name="Shape 323"/>
        <p:cNvGrpSpPr/>
        <p:nvPr/>
      </p:nvGrpSpPr>
      <p:grpSpPr>
        <a:xfrm>
          <a:off x="0" y="0"/>
          <a:ext cx="0" cy="0"/>
          <a:chOff x="0" y="0"/>
          <a:chExt cx="0" cy="0"/>
        </a:xfrm>
      </p:grpSpPr>
      <p:sp>
        <p:nvSpPr>
          <p:cNvPr id="324" name="Google Shape;324;p56"/>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25" name="Google Shape;325;p56"/>
          <p:cNvPicPr preferRelativeResize="0"/>
          <p:nvPr/>
        </p:nvPicPr>
        <p:blipFill rotWithShape="1">
          <a:blip r:embed="rId3">
            <a:alphaModFix/>
          </a:blip>
          <a:srcRect b="16337" l="0" r="0" t="11214"/>
          <a:stretch/>
        </p:blipFill>
        <p:spPr>
          <a:xfrm>
            <a:off x="610800" y="1010250"/>
            <a:ext cx="7922401" cy="36161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29" name="Shape 329"/>
        <p:cNvGrpSpPr/>
        <p:nvPr/>
      </p:nvGrpSpPr>
      <p:grpSpPr>
        <a:xfrm>
          <a:off x="0" y="0"/>
          <a:ext cx="0" cy="0"/>
          <a:chOff x="0" y="0"/>
          <a:chExt cx="0" cy="0"/>
        </a:xfrm>
      </p:grpSpPr>
      <p:sp>
        <p:nvSpPr>
          <p:cNvPr id="330" name="Google Shape;330;p57"/>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31" name="Google Shape;331;p57"/>
          <p:cNvPicPr preferRelativeResize="0"/>
          <p:nvPr/>
        </p:nvPicPr>
        <p:blipFill rotWithShape="1">
          <a:blip r:embed="rId3">
            <a:alphaModFix/>
          </a:blip>
          <a:srcRect b="15008" l="0" r="0" t="11021"/>
          <a:stretch/>
        </p:blipFill>
        <p:spPr>
          <a:xfrm>
            <a:off x="1125975" y="1076125"/>
            <a:ext cx="7193748" cy="35577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5" name="Shape 335"/>
        <p:cNvGrpSpPr/>
        <p:nvPr/>
      </p:nvGrpSpPr>
      <p:grpSpPr>
        <a:xfrm>
          <a:off x="0" y="0"/>
          <a:ext cx="0" cy="0"/>
          <a:chOff x="0" y="0"/>
          <a:chExt cx="0" cy="0"/>
        </a:xfrm>
      </p:grpSpPr>
      <p:pic>
        <p:nvPicPr>
          <p:cNvPr id="336" name="Google Shape;336;p58"/>
          <p:cNvPicPr preferRelativeResize="0"/>
          <p:nvPr/>
        </p:nvPicPr>
        <p:blipFill>
          <a:blip r:embed="rId4">
            <a:alphaModFix/>
          </a:blip>
          <a:stretch>
            <a:fillRect/>
          </a:stretch>
        </p:blipFill>
        <p:spPr>
          <a:xfrm>
            <a:off x="0" y="3357552"/>
            <a:ext cx="3421275" cy="1785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2"/>
          <p:cNvSpPr txBox="1"/>
          <p:nvPr>
            <p:ph type="title"/>
          </p:nvPr>
        </p:nvSpPr>
        <p:spPr>
          <a:xfrm>
            <a:off x="1388550" y="208950"/>
            <a:ext cx="6366900" cy="6870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None/>
            </a:pPr>
            <a:r>
              <a:rPr lang="en" sz="2300"/>
              <a:t>Guest Speaker -Ms. Yuan</a:t>
            </a:r>
            <a:endParaRPr sz="2900"/>
          </a:p>
        </p:txBody>
      </p:sp>
      <p:sp>
        <p:nvSpPr>
          <p:cNvPr id="165" name="Google Shape;165;p32"/>
          <p:cNvSpPr txBox="1"/>
          <p:nvPr>
            <p:ph idx="1" type="body"/>
          </p:nvPr>
        </p:nvSpPr>
        <p:spPr>
          <a:xfrm>
            <a:off x="1388625" y="934475"/>
            <a:ext cx="6519600" cy="320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83"/>
              <a:t>Speech Language : English Chinese</a:t>
            </a:r>
            <a:endParaRPr b="1" sz="2083"/>
          </a:p>
          <a:p>
            <a:pPr indent="0" lvl="0" marL="0" rtl="0" algn="l">
              <a:spcBef>
                <a:spcPts val="1200"/>
              </a:spcBef>
              <a:spcAft>
                <a:spcPts val="0"/>
              </a:spcAft>
              <a:buNone/>
            </a:pPr>
            <a:r>
              <a:rPr b="1" lang="en" sz="2083"/>
              <a:t>E commerce business </a:t>
            </a:r>
            <a:endParaRPr b="1" sz="2083"/>
          </a:p>
          <a:p>
            <a:pPr indent="0" lvl="0" marL="0" rtl="0" algn="l">
              <a:spcBef>
                <a:spcPts val="1200"/>
              </a:spcBef>
              <a:spcAft>
                <a:spcPts val="0"/>
              </a:spcAft>
              <a:buNone/>
            </a:pPr>
            <a:r>
              <a:t/>
            </a:r>
            <a:endParaRPr b="1" sz="2083"/>
          </a:p>
          <a:p>
            <a:pPr indent="0" lvl="0" marL="0" rtl="0" algn="l">
              <a:spcBef>
                <a:spcPts val="1200"/>
              </a:spcBef>
              <a:spcAft>
                <a:spcPts val="0"/>
              </a:spcAft>
              <a:buNone/>
            </a:pPr>
            <a:r>
              <a:t/>
            </a:r>
            <a:endParaRPr b="1" sz="1500">
              <a:solidFill>
                <a:schemeClr val="dk2"/>
              </a:solidFill>
            </a:endParaRPr>
          </a:p>
          <a:p>
            <a:pPr indent="0" lvl="0" marL="0" rtl="0" algn="l">
              <a:spcBef>
                <a:spcPts val="1200"/>
              </a:spcBef>
              <a:spcAft>
                <a:spcPts val="0"/>
              </a:spcAft>
              <a:buNone/>
            </a:pPr>
            <a:r>
              <a:t/>
            </a:r>
            <a:endParaRPr sz="1500"/>
          </a:p>
          <a:p>
            <a:pPr indent="0" lvl="0" marL="0" rtl="0" algn="ctr">
              <a:spcBef>
                <a:spcPts val="12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9"/>
          <p:cNvSpPr txBox="1"/>
          <p:nvPr>
            <p:ph type="title"/>
          </p:nvPr>
        </p:nvSpPr>
        <p:spPr>
          <a:xfrm>
            <a:off x="1075725" y="224250"/>
            <a:ext cx="6366900" cy="6870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SzPts val="990"/>
              <a:buNone/>
            </a:pPr>
            <a:r>
              <a:rPr lang="en" sz="1970"/>
              <a:t>Somos Amigos/ we are friends/ 我们都是朋友</a:t>
            </a:r>
            <a:endParaRPr sz="2510"/>
          </a:p>
        </p:txBody>
      </p:sp>
      <p:sp>
        <p:nvSpPr>
          <p:cNvPr id="342" name="Google Shape;342;p59"/>
          <p:cNvSpPr txBox="1"/>
          <p:nvPr>
            <p:ph idx="1" type="body"/>
          </p:nvPr>
        </p:nvSpPr>
        <p:spPr>
          <a:xfrm>
            <a:off x="671900" y="911250"/>
            <a:ext cx="2301600" cy="33210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4400"/>
              <a:t>Please use two to three sentence to introduce yourself in at least two language</a:t>
            </a:r>
            <a:endParaRPr b="1" sz="4400"/>
          </a:p>
          <a:p>
            <a:pPr indent="0" lvl="0" marL="0" rtl="0" algn="l">
              <a:spcBef>
                <a:spcPts val="1200"/>
              </a:spcBef>
              <a:spcAft>
                <a:spcPts val="0"/>
              </a:spcAft>
              <a:buNone/>
            </a:pPr>
            <a:r>
              <a:rPr b="1" lang="en" sz="4400"/>
              <a:t>Including but not limited to :</a:t>
            </a:r>
            <a:endParaRPr b="1" sz="4400"/>
          </a:p>
          <a:p>
            <a:pPr indent="0" lvl="0" marL="0" rtl="0" algn="l">
              <a:spcBef>
                <a:spcPts val="1200"/>
              </a:spcBef>
              <a:spcAft>
                <a:spcPts val="0"/>
              </a:spcAft>
              <a:buNone/>
            </a:pPr>
            <a:r>
              <a:rPr b="1" lang="en" sz="4400"/>
              <a:t>Your name</a:t>
            </a:r>
            <a:endParaRPr b="1" sz="4400"/>
          </a:p>
          <a:p>
            <a:pPr indent="0" lvl="0" marL="0" rtl="0" algn="l">
              <a:spcBef>
                <a:spcPts val="1200"/>
              </a:spcBef>
              <a:spcAft>
                <a:spcPts val="0"/>
              </a:spcAft>
              <a:buNone/>
            </a:pPr>
            <a:r>
              <a:rPr b="1" lang="en" sz="4400"/>
              <a:t>Your Age</a:t>
            </a:r>
            <a:endParaRPr b="1" sz="4400"/>
          </a:p>
          <a:p>
            <a:pPr indent="0" lvl="0" marL="0" rtl="0" algn="l">
              <a:spcBef>
                <a:spcPts val="1200"/>
              </a:spcBef>
              <a:spcAft>
                <a:spcPts val="0"/>
              </a:spcAft>
              <a:buNone/>
            </a:pPr>
            <a:r>
              <a:rPr b="1" lang="en" sz="4400"/>
              <a:t>The city &amp; Country you are currently resident</a:t>
            </a:r>
            <a:endParaRPr b="1" sz="4400"/>
          </a:p>
          <a:p>
            <a:pPr indent="0" lvl="0" marL="0" rtl="0" algn="l">
              <a:spcBef>
                <a:spcPts val="1200"/>
              </a:spcBef>
              <a:spcAft>
                <a:spcPts val="0"/>
              </a:spcAft>
              <a:buNone/>
            </a:pPr>
            <a:r>
              <a:rPr b="1" lang="en" sz="4400"/>
              <a:t>What is your favorite things which like to share with our club?</a:t>
            </a:r>
            <a:endParaRPr b="1" sz="4400"/>
          </a:p>
          <a:p>
            <a:pPr indent="0" lvl="0" marL="0" rtl="0" algn="l">
              <a:spcBef>
                <a:spcPts val="1200"/>
              </a:spcBef>
              <a:spcAft>
                <a:spcPts val="0"/>
              </a:spcAft>
              <a:buNone/>
            </a:pPr>
            <a:r>
              <a:t/>
            </a:r>
            <a:endParaRPr b="1" sz="2083"/>
          </a:p>
          <a:p>
            <a:pPr indent="0" lvl="0" marL="457200" rtl="0" algn="l">
              <a:spcBef>
                <a:spcPts val="1200"/>
              </a:spcBef>
              <a:spcAft>
                <a:spcPts val="0"/>
              </a:spcAft>
              <a:buNone/>
            </a:pPr>
            <a:r>
              <a:t/>
            </a:r>
            <a:endParaRPr b="1" sz="2083"/>
          </a:p>
          <a:p>
            <a:pPr indent="0" lvl="0" marL="0" rtl="0" algn="l">
              <a:spcBef>
                <a:spcPts val="1200"/>
              </a:spcBef>
              <a:spcAft>
                <a:spcPts val="0"/>
              </a:spcAft>
              <a:buNone/>
            </a:pPr>
            <a:r>
              <a:t/>
            </a:r>
            <a:endParaRPr b="1" sz="1500">
              <a:solidFill>
                <a:schemeClr val="dk2"/>
              </a:solidFill>
            </a:endParaRPr>
          </a:p>
          <a:p>
            <a:pPr indent="0" lvl="0" marL="0" rtl="0" algn="l">
              <a:spcBef>
                <a:spcPts val="1200"/>
              </a:spcBef>
              <a:spcAft>
                <a:spcPts val="0"/>
              </a:spcAft>
              <a:buNone/>
            </a:pPr>
            <a:r>
              <a:t/>
            </a:r>
            <a:endParaRPr sz="1500"/>
          </a:p>
          <a:p>
            <a:pPr indent="0" lvl="0" marL="0" rtl="0" algn="ctr">
              <a:spcBef>
                <a:spcPts val="1200"/>
              </a:spcBef>
              <a:spcAft>
                <a:spcPts val="1200"/>
              </a:spcAft>
              <a:buNone/>
            </a:pPr>
            <a:r>
              <a:t/>
            </a:r>
            <a:endParaRPr/>
          </a:p>
        </p:txBody>
      </p:sp>
      <p:sp>
        <p:nvSpPr>
          <p:cNvPr id="343" name="Google Shape;343;p59"/>
          <p:cNvSpPr txBox="1"/>
          <p:nvPr/>
        </p:nvSpPr>
        <p:spPr>
          <a:xfrm>
            <a:off x="3386525" y="911250"/>
            <a:ext cx="2486700" cy="31686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Utilice dos o tres oraciones para presentarse en al menos dos idiomas.</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Incluyendo pero no limitado a :</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Su nombre</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Su edad</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La ciudad y el país en el que reside actualmente</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¿Cuáles son tus cosas favoritas que te gusta compartir con nuestro club?</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t/>
            </a:r>
            <a:endParaRPr b="1" sz="1100" u="sng">
              <a:solidFill>
                <a:schemeClr val="dk1"/>
              </a:solidFill>
              <a:highlight>
                <a:srgbClr val="F8F9FA"/>
              </a:highlight>
            </a:endParaRPr>
          </a:p>
          <a:p>
            <a:pPr indent="0" lvl="0" marL="0" rtl="0" algn="l">
              <a:spcBef>
                <a:spcPts val="0"/>
              </a:spcBef>
              <a:spcAft>
                <a:spcPts val="0"/>
              </a:spcAft>
              <a:buNone/>
            </a:pPr>
            <a:r>
              <a:t/>
            </a:r>
            <a:endParaRPr sz="1000">
              <a:latin typeface="Nunito"/>
              <a:ea typeface="Nunito"/>
              <a:cs typeface="Nunito"/>
              <a:sym typeface="Nunito"/>
            </a:endParaRPr>
          </a:p>
        </p:txBody>
      </p:sp>
      <p:sp>
        <p:nvSpPr>
          <p:cNvPr id="344" name="Google Shape;344;p59"/>
          <p:cNvSpPr txBox="1"/>
          <p:nvPr/>
        </p:nvSpPr>
        <p:spPr>
          <a:xfrm>
            <a:off x="6286250" y="1065775"/>
            <a:ext cx="2541000" cy="25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Nunito"/>
                <a:ea typeface="Nunito"/>
                <a:cs typeface="Nunito"/>
                <a:sym typeface="Nunito"/>
              </a:rPr>
              <a:t>请用两三句话介绍你自己，可以包括但是不限制于：</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你的名字，</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你的年龄</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你现在居住的城市和国家</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你有什么特别喜爱的事物和大家分享？</a:t>
            </a:r>
            <a:endParaRPr>
              <a:solidFill>
                <a:schemeClr val="dk1"/>
              </a:solidFill>
              <a:latin typeface="Nunito"/>
              <a:ea typeface="Nunito"/>
              <a:cs typeface="Nunito"/>
              <a:sym typeface="Nuni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48" name="Shape 348"/>
        <p:cNvGrpSpPr/>
        <p:nvPr/>
      </p:nvGrpSpPr>
      <p:grpSpPr>
        <a:xfrm>
          <a:off x="0" y="0"/>
          <a:ext cx="0" cy="0"/>
          <a:chOff x="0" y="0"/>
          <a:chExt cx="0" cy="0"/>
        </a:xfrm>
      </p:grpSpPr>
      <p:sp>
        <p:nvSpPr>
          <p:cNvPr id="349" name="Google Shape;349;p60"/>
          <p:cNvSpPr txBox="1"/>
          <p:nvPr>
            <p:ph type="title"/>
          </p:nvPr>
        </p:nvSpPr>
        <p:spPr>
          <a:xfrm>
            <a:off x="387900" y="180000"/>
            <a:ext cx="8227800" cy="4896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200"/>
              </a:spcAft>
              <a:buClr>
                <a:srgbClr val="000000"/>
              </a:buClr>
              <a:buSzPts val="891"/>
              <a:buFont typeface="Arial"/>
              <a:buNone/>
            </a:pPr>
            <a:r>
              <a:rPr b="1" lang="en" sz="3110">
                <a:latin typeface="Roboto"/>
                <a:ea typeface="Roboto"/>
                <a:cs typeface="Roboto"/>
                <a:sym typeface="Roboto"/>
              </a:rPr>
              <a:t>Storyteller /Cuentista/故事会-HW</a:t>
            </a:r>
            <a:endParaRPr sz="1900"/>
          </a:p>
        </p:txBody>
      </p:sp>
      <p:pic>
        <p:nvPicPr>
          <p:cNvPr id="350" name="Google Shape;350;p60"/>
          <p:cNvPicPr preferRelativeResize="0"/>
          <p:nvPr/>
        </p:nvPicPr>
        <p:blipFill>
          <a:blip r:embed="rId3">
            <a:alphaModFix/>
          </a:blip>
          <a:stretch>
            <a:fillRect/>
          </a:stretch>
        </p:blipFill>
        <p:spPr>
          <a:xfrm>
            <a:off x="498775" y="1136075"/>
            <a:ext cx="1535700" cy="1515325"/>
          </a:xfrm>
          <a:prstGeom prst="rect">
            <a:avLst/>
          </a:prstGeom>
          <a:noFill/>
          <a:ln>
            <a:noFill/>
          </a:ln>
        </p:spPr>
      </p:pic>
      <p:sp>
        <p:nvSpPr>
          <p:cNvPr id="351" name="Google Shape;351;p60"/>
          <p:cNvSpPr txBox="1"/>
          <p:nvPr/>
        </p:nvSpPr>
        <p:spPr>
          <a:xfrm>
            <a:off x="2149475" y="886950"/>
            <a:ext cx="6402300" cy="40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Limón y sal es el nombre del cuarto álbum de estudio de la cantante méxico-estadounidense Julieta Venegas. Fue lanzado al mercado el 30 de mayo de 2006 en México, España y América Latina, el 6 de junio en los Estados Unidos. Fue editado también para Alemania, Bélgica, Portugal y Austria. El álbum tuvo alta popularidad en el mercado discográfico de Suiza e Italia posicionándolo en sus tops.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 la fecha Limón y sal lleva vendidas más de 8 000 000 de copias a nivel mundial siendo disco de platino en Argentina, España, Uruguay, México, Estados Unidos, y disco de oro en Chile, Italia, Colombia, Venezuela y Centroamérica. Obtuvo el premio Grammy Latino en la categoría de "Mejor Álbum de Música Alternativa" y en 2007 el Grammy por la categoría de "Mejor Álbum Pop Latino", Julieta compartió el premio en un empate histórico con el cantautor guatemalteco Ricardo Arjona, y su álbum Adentro.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Julieta Venegas realizó una gira mundial por México, América Latina, Estados Unidos y varios países europeos al igual que por primera vez al Reino Unido.</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55" name="Shape 355"/>
        <p:cNvGrpSpPr/>
        <p:nvPr/>
      </p:nvGrpSpPr>
      <p:grpSpPr>
        <a:xfrm>
          <a:off x="0" y="0"/>
          <a:ext cx="0" cy="0"/>
          <a:chOff x="0" y="0"/>
          <a:chExt cx="0" cy="0"/>
        </a:xfrm>
      </p:grpSpPr>
      <p:sp>
        <p:nvSpPr>
          <p:cNvPr id="356" name="Google Shape;356;p61"/>
          <p:cNvSpPr txBox="1"/>
          <p:nvPr>
            <p:ph type="title"/>
          </p:nvPr>
        </p:nvSpPr>
        <p:spPr>
          <a:xfrm>
            <a:off x="387900" y="180000"/>
            <a:ext cx="8227800" cy="4896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200"/>
              </a:spcAft>
              <a:buClr>
                <a:srgbClr val="000000"/>
              </a:buClr>
              <a:buSzPts val="891"/>
              <a:buFont typeface="Arial"/>
              <a:buNone/>
            </a:pPr>
            <a:r>
              <a:rPr b="1" lang="en" sz="3110">
                <a:latin typeface="Roboto"/>
                <a:ea typeface="Roboto"/>
                <a:cs typeface="Roboto"/>
                <a:sym typeface="Roboto"/>
              </a:rPr>
              <a:t>Storyteller /Cuentista/故事会-HW</a:t>
            </a:r>
            <a:endParaRPr sz="1900"/>
          </a:p>
        </p:txBody>
      </p:sp>
      <p:pic>
        <p:nvPicPr>
          <p:cNvPr id="357" name="Google Shape;357;p61"/>
          <p:cNvPicPr preferRelativeResize="0"/>
          <p:nvPr/>
        </p:nvPicPr>
        <p:blipFill>
          <a:blip r:embed="rId3">
            <a:alphaModFix/>
          </a:blip>
          <a:stretch>
            <a:fillRect/>
          </a:stretch>
        </p:blipFill>
        <p:spPr>
          <a:xfrm>
            <a:off x="498775" y="1136075"/>
            <a:ext cx="1535700" cy="1515325"/>
          </a:xfrm>
          <a:prstGeom prst="rect">
            <a:avLst/>
          </a:prstGeom>
          <a:noFill/>
          <a:ln>
            <a:noFill/>
          </a:ln>
        </p:spPr>
      </p:pic>
      <p:sp>
        <p:nvSpPr>
          <p:cNvPr id="358" name="Google Shape;358;p61"/>
          <p:cNvSpPr txBox="1"/>
          <p:nvPr/>
        </p:nvSpPr>
        <p:spPr>
          <a:xfrm>
            <a:off x="2149475" y="886950"/>
            <a:ext cx="6402300" cy="40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Limón y Sal (Eng.: "Lemon and Salt") is the fourth studio album released by Mexican singer-songwriter Julieta Venegas. Recorded in Buenos Aires, Argentina,[citation needed] it was first released in Mexico on May 30, 2006 and in the United States on June 6, 2006. The album's overall themes deal with the general ups and downs of life and relationships.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album sold 50,000 copies upon three days of its initial release in Mexico.[4] It reached 100,000 sales in Mexico within a month of its release.[5]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It was nominated for Album of the Year at the 7th Latin Grammy Awards, winning for Best Alternative Music Album.[6]</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62" name="Shape 362"/>
        <p:cNvGrpSpPr/>
        <p:nvPr/>
      </p:nvGrpSpPr>
      <p:grpSpPr>
        <a:xfrm>
          <a:off x="0" y="0"/>
          <a:ext cx="0" cy="0"/>
          <a:chOff x="0" y="0"/>
          <a:chExt cx="0" cy="0"/>
        </a:xfrm>
      </p:grpSpPr>
      <p:sp>
        <p:nvSpPr>
          <p:cNvPr id="363" name="Google Shape;363;p62"/>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64" name="Google Shape;364;p62"/>
          <p:cNvPicPr preferRelativeResize="0"/>
          <p:nvPr/>
        </p:nvPicPr>
        <p:blipFill>
          <a:blip r:embed="rId3">
            <a:alphaModFix/>
          </a:blip>
          <a:stretch>
            <a:fillRect/>
          </a:stretch>
        </p:blipFill>
        <p:spPr>
          <a:xfrm>
            <a:off x="498775" y="1136075"/>
            <a:ext cx="1754900" cy="1731600"/>
          </a:xfrm>
          <a:prstGeom prst="rect">
            <a:avLst/>
          </a:prstGeom>
          <a:noFill/>
          <a:ln>
            <a:noFill/>
          </a:ln>
        </p:spPr>
      </p:pic>
      <p:sp>
        <p:nvSpPr>
          <p:cNvPr id="365" name="Google Shape;365;p62"/>
          <p:cNvSpPr txBox="1"/>
          <p:nvPr/>
        </p:nvSpPr>
        <p:spPr>
          <a:xfrm>
            <a:off x="2740925" y="1406475"/>
            <a:ext cx="5226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hlinkClick r:id="rId4">
                  <a:extLst>
                    <a:ext uri="{A12FA001-AC4F-418D-AE19-62706E023703}">
                      <ahyp:hlinkClr val="tx"/>
                    </a:ext>
                  </a:extLst>
                </a:hlinkClick>
              </a:rPr>
              <a:t>Julieta Venegas - Limon Y Sal (Lyrics / Letra English &amp; Spanish)</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69" name="Shape 369"/>
        <p:cNvGrpSpPr/>
        <p:nvPr/>
      </p:nvGrpSpPr>
      <p:grpSpPr>
        <a:xfrm>
          <a:off x="0" y="0"/>
          <a:ext cx="0" cy="0"/>
          <a:chOff x="0" y="0"/>
          <a:chExt cx="0" cy="0"/>
        </a:xfrm>
      </p:grpSpPr>
      <p:sp>
        <p:nvSpPr>
          <p:cNvPr id="370" name="Google Shape;370;p63"/>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71" name="Google Shape;371;p63"/>
          <p:cNvPicPr preferRelativeResize="0"/>
          <p:nvPr/>
        </p:nvPicPr>
        <p:blipFill rotWithShape="1">
          <a:blip r:embed="rId3">
            <a:alphaModFix/>
          </a:blip>
          <a:srcRect b="13765" l="2423" r="1042" t="9506"/>
          <a:stretch/>
        </p:blipFill>
        <p:spPr>
          <a:xfrm>
            <a:off x="609950" y="1010225"/>
            <a:ext cx="7635900" cy="3414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75" name="Shape 375"/>
        <p:cNvGrpSpPr/>
        <p:nvPr/>
      </p:nvGrpSpPr>
      <p:grpSpPr>
        <a:xfrm>
          <a:off x="0" y="0"/>
          <a:ext cx="0" cy="0"/>
          <a:chOff x="0" y="0"/>
          <a:chExt cx="0" cy="0"/>
        </a:xfrm>
      </p:grpSpPr>
      <p:sp>
        <p:nvSpPr>
          <p:cNvPr id="376" name="Google Shape;376;p64"/>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77" name="Google Shape;377;p64"/>
          <p:cNvPicPr preferRelativeResize="0"/>
          <p:nvPr/>
        </p:nvPicPr>
        <p:blipFill rotWithShape="1">
          <a:blip r:embed="rId3">
            <a:alphaModFix/>
          </a:blip>
          <a:srcRect b="15586" l="4431" r="8837" t="14395"/>
          <a:stretch/>
        </p:blipFill>
        <p:spPr>
          <a:xfrm>
            <a:off x="465350" y="1055150"/>
            <a:ext cx="7930977" cy="36012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81" name="Shape 381"/>
        <p:cNvGrpSpPr/>
        <p:nvPr/>
      </p:nvGrpSpPr>
      <p:grpSpPr>
        <a:xfrm>
          <a:off x="0" y="0"/>
          <a:ext cx="0" cy="0"/>
          <a:chOff x="0" y="0"/>
          <a:chExt cx="0" cy="0"/>
        </a:xfrm>
      </p:grpSpPr>
      <p:sp>
        <p:nvSpPr>
          <p:cNvPr id="382" name="Google Shape;382;p65"/>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83" name="Google Shape;383;p65"/>
          <p:cNvPicPr preferRelativeResize="0"/>
          <p:nvPr/>
        </p:nvPicPr>
        <p:blipFill rotWithShape="1">
          <a:blip r:embed="rId3">
            <a:alphaModFix/>
          </a:blip>
          <a:srcRect b="12912" l="3449" r="3579" t="12919"/>
          <a:stretch/>
        </p:blipFill>
        <p:spPr>
          <a:xfrm>
            <a:off x="984300" y="1092575"/>
            <a:ext cx="7574851" cy="33990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87" name="Shape 387"/>
        <p:cNvGrpSpPr/>
        <p:nvPr/>
      </p:nvGrpSpPr>
      <p:grpSpPr>
        <a:xfrm>
          <a:off x="0" y="0"/>
          <a:ext cx="0" cy="0"/>
          <a:chOff x="0" y="0"/>
          <a:chExt cx="0" cy="0"/>
        </a:xfrm>
      </p:grpSpPr>
      <p:sp>
        <p:nvSpPr>
          <p:cNvPr id="388" name="Google Shape;388;p66"/>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89" name="Google Shape;389;p66"/>
          <p:cNvPicPr preferRelativeResize="0"/>
          <p:nvPr/>
        </p:nvPicPr>
        <p:blipFill rotWithShape="1">
          <a:blip r:embed="rId3">
            <a:alphaModFix/>
          </a:blip>
          <a:srcRect b="11552" l="0" r="0" t="13864"/>
          <a:stretch/>
        </p:blipFill>
        <p:spPr>
          <a:xfrm>
            <a:off x="734925" y="1219875"/>
            <a:ext cx="7674148" cy="32193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93" name="Shape 393"/>
        <p:cNvGrpSpPr/>
        <p:nvPr/>
      </p:nvGrpSpPr>
      <p:grpSpPr>
        <a:xfrm>
          <a:off x="0" y="0"/>
          <a:ext cx="0" cy="0"/>
          <a:chOff x="0" y="0"/>
          <a:chExt cx="0" cy="0"/>
        </a:xfrm>
      </p:grpSpPr>
      <p:sp>
        <p:nvSpPr>
          <p:cNvPr id="394" name="Google Shape;394;p67"/>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395" name="Google Shape;395;p67"/>
          <p:cNvPicPr preferRelativeResize="0"/>
          <p:nvPr/>
        </p:nvPicPr>
        <p:blipFill rotWithShape="1">
          <a:blip r:embed="rId3">
            <a:alphaModFix/>
          </a:blip>
          <a:srcRect b="15586" l="4431" r="8837" t="14395"/>
          <a:stretch/>
        </p:blipFill>
        <p:spPr>
          <a:xfrm>
            <a:off x="465350" y="1055150"/>
            <a:ext cx="7930977" cy="36012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99" name="Shape 399"/>
        <p:cNvGrpSpPr/>
        <p:nvPr/>
      </p:nvGrpSpPr>
      <p:grpSpPr>
        <a:xfrm>
          <a:off x="0" y="0"/>
          <a:ext cx="0" cy="0"/>
          <a:chOff x="0" y="0"/>
          <a:chExt cx="0" cy="0"/>
        </a:xfrm>
      </p:grpSpPr>
      <p:sp>
        <p:nvSpPr>
          <p:cNvPr id="400" name="Google Shape;400;p68"/>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01" name="Google Shape;401;p68"/>
          <p:cNvPicPr preferRelativeResize="0"/>
          <p:nvPr/>
        </p:nvPicPr>
        <p:blipFill rotWithShape="1">
          <a:blip r:embed="rId3">
            <a:alphaModFix/>
          </a:blip>
          <a:srcRect b="12912" l="3449" r="3579" t="12919"/>
          <a:stretch/>
        </p:blipFill>
        <p:spPr>
          <a:xfrm>
            <a:off x="984300" y="1092575"/>
            <a:ext cx="7574851" cy="33990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B7E1"/>
        </a:solidFill>
      </p:bgPr>
    </p:bg>
    <p:spTree>
      <p:nvGrpSpPr>
        <p:cNvPr id="169" name="Shape 169"/>
        <p:cNvGrpSpPr/>
        <p:nvPr/>
      </p:nvGrpSpPr>
      <p:grpSpPr>
        <a:xfrm>
          <a:off x="0" y="0"/>
          <a:ext cx="0" cy="0"/>
          <a:chOff x="0" y="0"/>
          <a:chExt cx="0" cy="0"/>
        </a:xfrm>
      </p:grpSpPr>
      <p:sp>
        <p:nvSpPr>
          <p:cNvPr id="170" name="Google Shape;170;p33"/>
          <p:cNvSpPr txBox="1"/>
          <p:nvPr/>
        </p:nvSpPr>
        <p:spPr>
          <a:xfrm>
            <a:off x="614375" y="177303"/>
            <a:ext cx="3445415" cy="90024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Calibri"/>
              <a:buNone/>
            </a:pPr>
            <a:r>
              <a:rPr b="1" i="0" lang="en" sz="2700" u="none" cap="none" strike="noStrike">
                <a:solidFill>
                  <a:srgbClr val="000000"/>
                </a:solidFill>
                <a:latin typeface="Calibri"/>
                <a:ea typeface="Calibri"/>
                <a:cs typeface="Calibri"/>
                <a:sym typeface="Calibri"/>
              </a:rPr>
              <a:t>Shop.com/yuanc</a:t>
            </a:r>
            <a:endParaRPr b="1" i="0" sz="2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Calibri"/>
              <a:buNone/>
            </a:pPr>
            <a:r>
              <a:rPr b="1" i="0" lang="en" sz="2700" u="none" cap="none" strike="noStrike">
                <a:solidFill>
                  <a:srgbClr val="000000"/>
                </a:solidFill>
                <a:latin typeface="Calibri"/>
                <a:ea typeface="Calibri"/>
                <a:cs typeface="Calibri"/>
                <a:sym typeface="Calibri"/>
              </a:rPr>
              <a:t>Shopglobal.com/yuanc</a:t>
            </a:r>
            <a:endParaRPr b="1" i="0" sz="2700" u="none" cap="none" strike="noStrike">
              <a:solidFill>
                <a:srgbClr val="000000"/>
              </a:solidFill>
              <a:latin typeface="Calibri"/>
              <a:ea typeface="Calibri"/>
              <a:cs typeface="Calibri"/>
              <a:sym typeface="Calibri"/>
            </a:endParaRPr>
          </a:p>
        </p:txBody>
      </p:sp>
      <p:pic>
        <p:nvPicPr>
          <p:cNvPr id="171" name="Google Shape;171;p33"/>
          <p:cNvPicPr preferRelativeResize="0"/>
          <p:nvPr/>
        </p:nvPicPr>
        <p:blipFill rotWithShape="1">
          <a:blip r:embed="rId3">
            <a:alphaModFix/>
          </a:blip>
          <a:srcRect b="0" l="0" r="0" t="0"/>
          <a:stretch/>
        </p:blipFill>
        <p:spPr>
          <a:xfrm>
            <a:off x="742963" y="1211920"/>
            <a:ext cx="7497353" cy="366855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05" name="Shape 405"/>
        <p:cNvGrpSpPr/>
        <p:nvPr/>
      </p:nvGrpSpPr>
      <p:grpSpPr>
        <a:xfrm>
          <a:off x="0" y="0"/>
          <a:ext cx="0" cy="0"/>
          <a:chOff x="0" y="0"/>
          <a:chExt cx="0" cy="0"/>
        </a:xfrm>
      </p:grpSpPr>
      <p:sp>
        <p:nvSpPr>
          <p:cNvPr id="406" name="Google Shape;406;p69"/>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07" name="Google Shape;407;p69"/>
          <p:cNvPicPr preferRelativeResize="0"/>
          <p:nvPr/>
        </p:nvPicPr>
        <p:blipFill rotWithShape="1">
          <a:blip r:embed="rId3">
            <a:alphaModFix/>
          </a:blip>
          <a:srcRect b="11552" l="0" r="0" t="13864"/>
          <a:stretch/>
        </p:blipFill>
        <p:spPr>
          <a:xfrm>
            <a:off x="734925" y="1219875"/>
            <a:ext cx="7674148" cy="32193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11" name="Shape 411"/>
        <p:cNvGrpSpPr/>
        <p:nvPr/>
      </p:nvGrpSpPr>
      <p:grpSpPr>
        <a:xfrm>
          <a:off x="0" y="0"/>
          <a:ext cx="0" cy="0"/>
          <a:chOff x="0" y="0"/>
          <a:chExt cx="0" cy="0"/>
        </a:xfrm>
      </p:grpSpPr>
      <p:sp>
        <p:nvSpPr>
          <p:cNvPr id="412" name="Google Shape;412;p70"/>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13" name="Google Shape;413;p70"/>
          <p:cNvPicPr preferRelativeResize="0"/>
          <p:nvPr/>
        </p:nvPicPr>
        <p:blipFill rotWithShape="1">
          <a:blip r:embed="rId3">
            <a:alphaModFix/>
          </a:blip>
          <a:srcRect b="10176" l="0" r="0" t="9759"/>
          <a:stretch/>
        </p:blipFill>
        <p:spPr>
          <a:xfrm>
            <a:off x="806675" y="1070125"/>
            <a:ext cx="7480576" cy="33690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17" name="Shape 417"/>
        <p:cNvGrpSpPr/>
        <p:nvPr/>
      </p:nvGrpSpPr>
      <p:grpSpPr>
        <a:xfrm>
          <a:off x="0" y="0"/>
          <a:ext cx="0" cy="0"/>
          <a:chOff x="0" y="0"/>
          <a:chExt cx="0" cy="0"/>
        </a:xfrm>
      </p:grpSpPr>
      <p:sp>
        <p:nvSpPr>
          <p:cNvPr id="418" name="Google Shape;418;p71"/>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19" name="Google Shape;419;p71"/>
          <p:cNvPicPr preferRelativeResize="0"/>
          <p:nvPr/>
        </p:nvPicPr>
        <p:blipFill rotWithShape="1">
          <a:blip r:embed="rId3">
            <a:alphaModFix/>
          </a:blip>
          <a:srcRect b="15006" l="0" r="0" t="11792"/>
          <a:stretch/>
        </p:blipFill>
        <p:spPr>
          <a:xfrm>
            <a:off x="1081075" y="1145000"/>
            <a:ext cx="7451648" cy="34439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23" name="Shape 423"/>
        <p:cNvGrpSpPr/>
        <p:nvPr/>
      </p:nvGrpSpPr>
      <p:grpSpPr>
        <a:xfrm>
          <a:off x="0" y="0"/>
          <a:ext cx="0" cy="0"/>
          <a:chOff x="0" y="0"/>
          <a:chExt cx="0" cy="0"/>
        </a:xfrm>
      </p:grpSpPr>
      <p:sp>
        <p:nvSpPr>
          <p:cNvPr id="424" name="Google Shape;424;p72"/>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25" name="Google Shape;425;p72"/>
          <p:cNvPicPr preferRelativeResize="0"/>
          <p:nvPr/>
        </p:nvPicPr>
        <p:blipFill rotWithShape="1">
          <a:blip r:embed="rId3">
            <a:alphaModFix/>
          </a:blip>
          <a:srcRect b="13668" l="0" r="0" t="16557"/>
          <a:stretch/>
        </p:blipFill>
        <p:spPr>
          <a:xfrm>
            <a:off x="676775" y="1032675"/>
            <a:ext cx="7529149" cy="339907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29" name="Shape 429"/>
        <p:cNvGrpSpPr/>
        <p:nvPr/>
      </p:nvGrpSpPr>
      <p:grpSpPr>
        <a:xfrm>
          <a:off x="0" y="0"/>
          <a:ext cx="0" cy="0"/>
          <a:chOff x="0" y="0"/>
          <a:chExt cx="0" cy="0"/>
        </a:xfrm>
      </p:grpSpPr>
      <p:sp>
        <p:nvSpPr>
          <p:cNvPr id="430" name="Google Shape;430;p73"/>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31" name="Google Shape;431;p73"/>
          <p:cNvPicPr preferRelativeResize="0"/>
          <p:nvPr/>
        </p:nvPicPr>
        <p:blipFill rotWithShape="1">
          <a:blip r:embed="rId3">
            <a:alphaModFix/>
          </a:blip>
          <a:srcRect b="14621" l="0" r="0" t="13316"/>
          <a:stretch/>
        </p:blipFill>
        <p:spPr>
          <a:xfrm>
            <a:off x="654050" y="965300"/>
            <a:ext cx="7794575" cy="31594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35" name="Shape 435"/>
        <p:cNvGrpSpPr/>
        <p:nvPr/>
      </p:nvGrpSpPr>
      <p:grpSpPr>
        <a:xfrm>
          <a:off x="0" y="0"/>
          <a:ext cx="0" cy="0"/>
          <a:chOff x="0" y="0"/>
          <a:chExt cx="0" cy="0"/>
        </a:xfrm>
      </p:grpSpPr>
      <p:sp>
        <p:nvSpPr>
          <p:cNvPr id="436" name="Google Shape;436;p74"/>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37" name="Google Shape;437;p74"/>
          <p:cNvPicPr preferRelativeResize="0"/>
          <p:nvPr/>
        </p:nvPicPr>
        <p:blipFill rotWithShape="1">
          <a:blip r:embed="rId3">
            <a:alphaModFix/>
          </a:blip>
          <a:srcRect b="16077" l="0" r="0" t="10908"/>
          <a:stretch/>
        </p:blipFill>
        <p:spPr>
          <a:xfrm>
            <a:off x="983450" y="1339650"/>
            <a:ext cx="7510477" cy="308460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41" name="Shape 441"/>
        <p:cNvGrpSpPr/>
        <p:nvPr/>
      </p:nvGrpSpPr>
      <p:grpSpPr>
        <a:xfrm>
          <a:off x="0" y="0"/>
          <a:ext cx="0" cy="0"/>
          <a:chOff x="0" y="0"/>
          <a:chExt cx="0" cy="0"/>
        </a:xfrm>
      </p:grpSpPr>
      <p:sp>
        <p:nvSpPr>
          <p:cNvPr id="442" name="Google Shape;442;p75"/>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43" name="Google Shape;443;p75"/>
          <p:cNvPicPr preferRelativeResize="0"/>
          <p:nvPr/>
        </p:nvPicPr>
        <p:blipFill rotWithShape="1">
          <a:blip r:embed="rId3">
            <a:alphaModFix/>
          </a:blip>
          <a:srcRect b="12138" l="0" r="0" t="12560"/>
          <a:stretch/>
        </p:blipFill>
        <p:spPr>
          <a:xfrm>
            <a:off x="771725" y="1040175"/>
            <a:ext cx="7600548" cy="345147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47" name="Shape 447"/>
        <p:cNvGrpSpPr/>
        <p:nvPr/>
      </p:nvGrpSpPr>
      <p:grpSpPr>
        <a:xfrm>
          <a:off x="0" y="0"/>
          <a:ext cx="0" cy="0"/>
          <a:chOff x="0" y="0"/>
          <a:chExt cx="0" cy="0"/>
        </a:xfrm>
      </p:grpSpPr>
      <p:sp>
        <p:nvSpPr>
          <p:cNvPr id="448" name="Google Shape;448;p76"/>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49" name="Google Shape;449;p76"/>
          <p:cNvPicPr preferRelativeResize="0"/>
          <p:nvPr/>
        </p:nvPicPr>
        <p:blipFill rotWithShape="1">
          <a:blip r:embed="rId3">
            <a:alphaModFix/>
          </a:blip>
          <a:srcRect b="15576" l="0" r="0" t="12938"/>
          <a:stretch/>
        </p:blipFill>
        <p:spPr>
          <a:xfrm>
            <a:off x="878650" y="1055150"/>
            <a:ext cx="7649172" cy="35188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53" name="Shape 453"/>
        <p:cNvGrpSpPr/>
        <p:nvPr/>
      </p:nvGrpSpPr>
      <p:grpSpPr>
        <a:xfrm>
          <a:off x="0" y="0"/>
          <a:ext cx="0" cy="0"/>
          <a:chOff x="0" y="0"/>
          <a:chExt cx="0" cy="0"/>
        </a:xfrm>
      </p:grpSpPr>
      <p:sp>
        <p:nvSpPr>
          <p:cNvPr id="454" name="Google Shape;454;p77"/>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55" name="Google Shape;455;p77"/>
          <p:cNvPicPr preferRelativeResize="0"/>
          <p:nvPr/>
        </p:nvPicPr>
        <p:blipFill rotWithShape="1">
          <a:blip r:embed="rId3">
            <a:alphaModFix/>
          </a:blip>
          <a:srcRect b="8906" l="0" r="0" t="13507"/>
          <a:stretch/>
        </p:blipFill>
        <p:spPr>
          <a:xfrm>
            <a:off x="669000" y="1085100"/>
            <a:ext cx="7650924" cy="33391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59" name="Shape 459"/>
        <p:cNvGrpSpPr/>
        <p:nvPr/>
      </p:nvGrpSpPr>
      <p:grpSpPr>
        <a:xfrm>
          <a:off x="0" y="0"/>
          <a:ext cx="0" cy="0"/>
          <a:chOff x="0" y="0"/>
          <a:chExt cx="0" cy="0"/>
        </a:xfrm>
      </p:grpSpPr>
      <p:sp>
        <p:nvSpPr>
          <p:cNvPr id="460" name="Google Shape;460;p78"/>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61" name="Google Shape;461;p78"/>
          <p:cNvPicPr preferRelativeResize="0"/>
          <p:nvPr/>
        </p:nvPicPr>
        <p:blipFill rotWithShape="1">
          <a:blip r:embed="rId3">
            <a:alphaModFix/>
          </a:blip>
          <a:srcRect b="15954" l="0" r="0" t="14649"/>
          <a:stretch/>
        </p:blipFill>
        <p:spPr>
          <a:xfrm>
            <a:off x="998425" y="1189925"/>
            <a:ext cx="7665101" cy="3443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B7E1"/>
        </a:solidFill>
      </p:bgPr>
    </p:bg>
    <p:spTree>
      <p:nvGrpSpPr>
        <p:cNvPr id="175" name="Shape 175"/>
        <p:cNvGrpSpPr/>
        <p:nvPr/>
      </p:nvGrpSpPr>
      <p:grpSpPr>
        <a:xfrm>
          <a:off x="0" y="0"/>
          <a:ext cx="0" cy="0"/>
          <a:chOff x="0" y="0"/>
          <a:chExt cx="0" cy="0"/>
        </a:xfrm>
      </p:grpSpPr>
      <p:sp>
        <p:nvSpPr>
          <p:cNvPr id="176" name="Google Shape;176;p34"/>
          <p:cNvSpPr txBox="1"/>
          <p:nvPr/>
        </p:nvSpPr>
        <p:spPr>
          <a:xfrm>
            <a:off x="2133586" y="171450"/>
            <a:ext cx="5243262" cy="1500411"/>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3600"/>
              <a:buFont typeface="Calibri"/>
              <a:buNone/>
            </a:pPr>
            <a:r>
              <a:rPr b="1" i="0" lang="en" sz="3600" u="none" cap="none" strike="noStrike">
                <a:solidFill>
                  <a:srgbClr val="FF0000"/>
                </a:solidFill>
                <a:latin typeface="Calibri"/>
                <a:ea typeface="Calibri"/>
                <a:cs typeface="Calibri"/>
                <a:sym typeface="Calibri"/>
              </a:rPr>
              <a:t>未来最具发展前景的生意</a:t>
            </a:r>
            <a:endParaRPr b="1" i="0" sz="3600" u="none" cap="none" strike="noStrike">
              <a:solidFill>
                <a:srgbClr val="FF0000"/>
              </a:solidFill>
              <a:latin typeface="Calibri"/>
              <a:ea typeface="Calibri"/>
              <a:cs typeface="Calibri"/>
              <a:sym typeface="Calibri"/>
            </a:endParaRPr>
          </a:p>
          <a:p>
            <a:pPr indent="0" lvl="0" marL="0" marR="0" rtl="0" algn="ctr">
              <a:lnSpc>
                <a:spcPct val="100000"/>
              </a:lnSpc>
              <a:spcBef>
                <a:spcPts val="0"/>
              </a:spcBef>
              <a:spcAft>
                <a:spcPts val="0"/>
              </a:spcAft>
              <a:buClr>
                <a:srgbClr val="FF0000"/>
              </a:buClr>
              <a:buSzPts val="2100"/>
              <a:buFont typeface="Calibri"/>
              <a:buNone/>
            </a:pPr>
            <a:r>
              <a:rPr b="1" i="0" lang="en" sz="2100" u="none" cap="none" strike="noStrike">
                <a:solidFill>
                  <a:srgbClr val="FF0000"/>
                </a:solidFill>
                <a:latin typeface="Calibri"/>
                <a:ea typeface="Calibri"/>
                <a:cs typeface="Calibri"/>
                <a:sym typeface="Calibri"/>
              </a:rPr>
              <a:t>The most promising business in the future</a:t>
            </a:r>
            <a:endParaRPr sz="1100"/>
          </a:p>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FF0000"/>
              </a:solidFill>
              <a:latin typeface="Calibri"/>
              <a:ea typeface="Calibri"/>
              <a:cs typeface="Calibri"/>
              <a:sym typeface="Calibri"/>
            </a:endParaRPr>
          </a:p>
        </p:txBody>
      </p:sp>
      <p:pic>
        <p:nvPicPr>
          <p:cNvPr descr="31+DgxPWXtL.jpg" id="177" name="Google Shape;177;p34"/>
          <p:cNvPicPr preferRelativeResize="0"/>
          <p:nvPr/>
        </p:nvPicPr>
        <p:blipFill rotWithShape="1">
          <a:blip r:embed="rId3">
            <a:alphaModFix/>
          </a:blip>
          <a:srcRect b="0" l="0" r="0" t="0"/>
          <a:stretch/>
        </p:blipFill>
        <p:spPr>
          <a:xfrm>
            <a:off x="428596" y="1607339"/>
            <a:ext cx="1571636" cy="740687"/>
          </a:xfrm>
          <a:prstGeom prst="rect">
            <a:avLst/>
          </a:prstGeom>
          <a:noFill/>
          <a:ln>
            <a:noFill/>
          </a:ln>
        </p:spPr>
      </p:pic>
      <p:sp>
        <p:nvSpPr>
          <p:cNvPr id="178" name="Google Shape;178;p34"/>
          <p:cNvSpPr txBox="1"/>
          <p:nvPr/>
        </p:nvSpPr>
        <p:spPr>
          <a:xfrm>
            <a:off x="6357950" y="1715420"/>
            <a:ext cx="1565093" cy="48474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Calibri"/>
              <a:buNone/>
            </a:pPr>
            <a:r>
              <a:rPr b="1" i="0" lang="en" sz="2700" u="none" cap="none" strike="noStrike">
                <a:solidFill>
                  <a:srgbClr val="000000"/>
                </a:solidFill>
                <a:latin typeface="Calibri"/>
                <a:ea typeface="Calibri"/>
                <a:cs typeface="Calibri"/>
                <a:sym typeface="Calibri"/>
              </a:rPr>
              <a:t>Shop.com</a:t>
            </a:r>
            <a:endParaRPr sz="1100"/>
          </a:p>
        </p:txBody>
      </p:sp>
      <p:sp>
        <p:nvSpPr>
          <p:cNvPr id="179" name="Google Shape;179;p34"/>
          <p:cNvSpPr txBox="1"/>
          <p:nvPr/>
        </p:nvSpPr>
        <p:spPr>
          <a:xfrm>
            <a:off x="3496101" y="1607339"/>
            <a:ext cx="1174553" cy="80791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互联网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Internet</a:t>
            </a:r>
            <a:endParaRPr b="1" i="0" sz="2400" u="none" cap="none" strike="noStrike">
              <a:solidFill>
                <a:srgbClr val="000000"/>
              </a:solidFill>
              <a:latin typeface="Calibri"/>
              <a:ea typeface="Calibri"/>
              <a:cs typeface="Calibri"/>
              <a:sym typeface="Calibri"/>
            </a:endParaRPr>
          </a:p>
        </p:txBody>
      </p:sp>
      <p:pic>
        <p:nvPicPr>
          <p:cNvPr descr="2020030632125093.jpg" id="180" name="Google Shape;180;p34"/>
          <p:cNvPicPr preferRelativeResize="0"/>
          <p:nvPr/>
        </p:nvPicPr>
        <p:blipFill rotWithShape="1">
          <a:blip r:embed="rId4">
            <a:alphaModFix/>
          </a:blip>
          <a:srcRect b="0" l="0" r="0" t="0"/>
          <a:stretch/>
        </p:blipFill>
        <p:spPr>
          <a:xfrm>
            <a:off x="214282" y="2571750"/>
            <a:ext cx="2733279" cy="1178727"/>
          </a:xfrm>
          <a:prstGeom prst="rect">
            <a:avLst/>
          </a:prstGeom>
          <a:noFill/>
          <a:ln>
            <a:noFill/>
          </a:ln>
        </p:spPr>
      </p:pic>
      <p:sp>
        <p:nvSpPr>
          <p:cNvPr id="181" name="Google Shape;181;p34"/>
          <p:cNvSpPr txBox="1"/>
          <p:nvPr/>
        </p:nvSpPr>
        <p:spPr>
          <a:xfrm>
            <a:off x="6026214" y="2744771"/>
            <a:ext cx="2701269" cy="80791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Health supplements</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One by one Service</a:t>
            </a:r>
            <a:endParaRPr b="1" i="0" sz="2400" u="none" cap="none" strike="noStrike">
              <a:solidFill>
                <a:srgbClr val="000000"/>
              </a:solidFill>
              <a:latin typeface="Calibri"/>
              <a:ea typeface="Calibri"/>
              <a:cs typeface="Calibri"/>
              <a:sym typeface="Calibri"/>
            </a:endParaRPr>
          </a:p>
        </p:txBody>
      </p:sp>
      <p:sp>
        <p:nvSpPr>
          <p:cNvPr id="182" name="Google Shape;182;p34"/>
          <p:cNvSpPr txBox="1"/>
          <p:nvPr/>
        </p:nvSpPr>
        <p:spPr>
          <a:xfrm>
            <a:off x="3618449" y="2744771"/>
            <a:ext cx="1065436" cy="80791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大健康</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Health</a:t>
            </a:r>
            <a:endParaRPr b="1" i="0" sz="2400" u="none" cap="none" strike="noStrike">
              <a:solidFill>
                <a:srgbClr val="000000"/>
              </a:solidFill>
              <a:latin typeface="Calibri"/>
              <a:ea typeface="Calibri"/>
              <a:cs typeface="Calibri"/>
              <a:sym typeface="Calibri"/>
            </a:endParaRPr>
          </a:p>
        </p:txBody>
      </p:sp>
      <p:sp>
        <p:nvSpPr>
          <p:cNvPr id="183" name="Google Shape;183;p34"/>
          <p:cNvSpPr txBox="1"/>
          <p:nvPr/>
        </p:nvSpPr>
        <p:spPr>
          <a:xfrm>
            <a:off x="6026214" y="4010854"/>
            <a:ext cx="2373487" cy="122341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购物年金</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Shopping annuity</a:t>
            </a:r>
            <a:endParaRPr sz="1100"/>
          </a:p>
          <a:p>
            <a:pPr indent="0" lvl="0" marL="0" marR="0" rtl="0" algn="l">
              <a:lnSpc>
                <a:spcPct val="100000"/>
              </a:lnSpc>
              <a:spcBef>
                <a:spcPts val="0"/>
              </a:spcBef>
              <a:spcAft>
                <a:spcPts val="0"/>
              </a:spcAft>
              <a:buClr>
                <a:schemeClr val="dk1"/>
              </a:buClr>
              <a:buSzPts val="2700"/>
              <a:buFont typeface="Calibri"/>
              <a:buNone/>
            </a:pPr>
            <a:r>
              <a:t/>
            </a:r>
            <a:endParaRPr b="1" i="0" sz="2700" u="none" cap="none" strike="noStrike">
              <a:solidFill>
                <a:srgbClr val="000000"/>
              </a:solidFill>
              <a:latin typeface="Calibri"/>
              <a:ea typeface="Calibri"/>
              <a:cs typeface="Calibri"/>
              <a:sym typeface="Calibri"/>
            </a:endParaRPr>
          </a:p>
        </p:txBody>
      </p:sp>
      <p:sp>
        <p:nvSpPr>
          <p:cNvPr id="184" name="Google Shape;184;p34"/>
          <p:cNvSpPr txBox="1"/>
          <p:nvPr/>
        </p:nvSpPr>
        <p:spPr>
          <a:xfrm>
            <a:off x="3150386" y="4010854"/>
            <a:ext cx="2333956" cy="122341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共享经济</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Sharing economy</a:t>
            </a:r>
            <a:endParaRPr sz="1100"/>
          </a:p>
          <a:p>
            <a:pPr indent="0" lvl="0" marL="0" marR="0" rtl="0" algn="l">
              <a:lnSpc>
                <a:spcPct val="100000"/>
              </a:lnSpc>
              <a:spcBef>
                <a:spcPts val="0"/>
              </a:spcBef>
              <a:spcAft>
                <a:spcPts val="0"/>
              </a:spcAft>
              <a:buClr>
                <a:schemeClr val="dk1"/>
              </a:buClr>
              <a:buSzPts val="2700"/>
              <a:buFont typeface="Calibri"/>
              <a:buNone/>
            </a:pPr>
            <a:r>
              <a:t/>
            </a:r>
            <a:endParaRPr b="1" i="0" sz="2700" u="none" cap="none" strike="noStrike">
              <a:solidFill>
                <a:srgbClr val="000000"/>
              </a:solidFill>
              <a:latin typeface="Calibri"/>
              <a:ea typeface="Calibri"/>
              <a:cs typeface="Calibri"/>
              <a:sym typeface="Calibri"/>
            </a:endParaRPr>
          </a:p>
        </p:txBody>
      </p:sp>
      <p:pic>
        <p:nvPicPr>
          <p:cNvPr descr="104733798-GettyImages-851372958.jpg" id="185" name="Google Shape;185;p34"/>
          <p:cNvPicPr preferRelativeResize="0"/>
          <p:nvPr/>
        </p:nvPicPr>
        <p:blipFill rotWithShape="1">
          <a:blip r:embed="rId5">
            <a:alphaModFix/>
          </a:blip>
          <a:srcRect b="0" l="0" r="0" t="0"/>
          <a:stretch/>
        </p:blipFill>
        <p:spPr>
          <a:xfrm>
            <a:off x="571472" y="3911215"/>
            <a:ext cx="2157405" cy="90926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65" name="Shape 465"/>
        <p:cNvGrpSpPr/>
        <p:nvPr/>
      </p:nvGrpSpPr>
      <p:grpSpPr>
        <a:xfrm>
          <a:off x="0" y="0"/>
          <a:ext cx="0" cy="0"/>
          <a:chOff x="0" y="0"/>
          <a:chExt cx="0" cy="0"/>
        </a:xfrm>
      </p:grpSpPr>
      <p:sp>
        <p:nvSpPr>
          <p:cNvPr id="466" name="Google Shape;466;p79"/>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67" name="Google Shape;467;p79"/>
          <p:cNvPicPr preferRelativeResize="0"/>
          <p:nvPr/>
        </p:nvPicPr>
        <p:blipFill rotWithShape="1">
          <a:blip r:embed="rId3">
            <a:alphaModFix/>
          </a:blip>
          <a:srcRect b="14430" l="0" r="0" t="11796"/>
          <a:stretch/>
        </p:blipFill>
        <p:spPr>
          <a:xfrm>
            <a:off x="781300" y="1092600"/>
            <a:ext cx="8028227" cy="36011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71" name="Shape 471"/>
        <p:cNvGrpSpPr/>
        <p:nvPr/>
      </p:nvGrpSpPr>
      <p:grpSpPr>
        <a:xfrm>
          <a:off x="0" y="0"/>
          <a:ext cx="0" cy="0"/>
          <a:chOff x="0" y="0"/>
          <a:chExt cx="0" cy="0"/>
        </a:xfrm>
      </p:grpSpPr>
      <p:sp>
        <p:nvSpPr>
          <p:cNvPr id="472" name="Google Shape;472;p80"/>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73" name="Google Shape;473;p80"/>
          <p:cNvPicPr preferRelativeResize="0"/>
          <p:nvPr/>
        </p:nvPicPr>
        <p:blipFill rotWithShape="1">
          <a:blip r:embed="rId3">
            <a:alphaModFix/>
          </a:blip>
          <a:srcRect b="16337" l="0" r="0" t="11214"/>
          <a:stretch/>
        </p:blipFill>
        <p:spPr>
          <a:xfrm>
            <a:off x="610800" y="1010250"/>
            <a:ext cx="7922401" cy="361615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77" name="Shape 477"/>
        <p:cNvGrpSpPr/>
        <p:nvPr/>
      </p:nvGrpSpPr>
      <p:grpSpPr>
        <a:xfrm>
          <a:off x="0" y="0"/>
          <a:ext cx="0" cy="0"/>
          <a:chOff x="0" y="0"/>
          <a:chExt cx="0" cy="0"/>
        </a:xfrm>
      </p:grpSpPr>
      <p:sp>
        <p:nvSpPr>
          <p:cNvPr id="478" name="Google Shape;478;p81"/>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79" name="Google Shape;479;p81"/>
          <p:cNvPicPr preferRelativeResize="0"/>
          <p:nvPr/>
        </p:nvPicPr>
        <p:blipFill rotWithShape="1">
          <a:blip r:embed="rId3">
            <a:alphaModFix/>
          </a:blip>
          <a:srcRect b="15008" l="0" r="0" t="11021"/>
          <a:stretch/>
        </p:blipFill>
        <p:spPr>
          <a:xfrm>
            <a:off x="1125975" y="1076125"/>
            <a:ext cx="7193748" cy="355777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83" name="Shape 483"/>
        <p:cNvGrpSpPr/>
        <p:nvPr/>
      </p:nvGrpSpPr>
      <p:grpSpPr>
        <a:xfrm>
          <a:off x="0" y="0"/>
          <a:ext cx="0" cy="0"/>
          <a:chOff x="0" y="0"/>
          <a:chExt cx="0" cy="0"/>
        </a:xfrm>
      </p:grpSpPr>
      <p:sp>
        <p:nvSpPr>
          <p:cNvPr id="484" name="Google Shape;484;p82"/>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85" name="Google Shape;485;p82"/>
          <p:cNvPicPr preferRelativeResize="0"/>
          <p:nvPr/>
        </p:nvPicPr>
        <p:blipFill rotWithShape="1">
          <a:blip r:embed="rId3">
            <a:alphaModFix/>
          </a:blip>
          <a:srcRect b="14056" l="0" r="0" t="14264"/>
          <a:stretch/>
        </p:blipFill>
        <p:spPr>
          <a:xfrm>
            <a:off x="841200" y="1130025"/>
            <a:ext cx="7316127" cy="325679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89" name="Shape 489"/>
        <p:cNvGrpSpPr/>
        <p:nvPr/>
      </p:nvGrpSpPr>
      <p:grpSpPr>
        <a:xfrm>
          <a:off x="0" y="0"/>
          <a:ext cx="0" cy="0"/>
          <a:chOff x="0" y="0"/>
          <a:chExt cx="0" cy="0"/>
        </a:xfrm>
      </p:grpSpPr>
      <p:sp>
        <p:nvSpPr>
          <p:cNvPr id="490" name="Google Shape;490;p83"/>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91" name="Google Shape;491;p83"/>
          <p:cNvPicPr preferRelativeResize="0"/>
          <p:nvPr/>
        </p:nvPicPr>
        <p:blipFill rotWithShape="1">
          <a:blip r:embed="rId3">
            <a:alphaModFix/>
          </a:blip>
          <a:srcRect b="12520" l="0" r="0" t="9127"/>
          <a:stretch/>
        </p:blipFill>
        <p:spPr>
          <a:xfrm>
            <a:off x="579175" y="1010225"/>
            <a:ext cx="7865226" cy="38333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95" name="Shape 495"/>
        <p:cNvGrpSpPr/>
        <p:nvPr/>
      </p:nvGrpSpPr>
      <p:grpSpPr>
        <a:xfrm>
          <a:off x="0" y="0"/>
          <a:ext cx="0" cy="0"/>
          <a:chOff x="0" y="0"/>
          <a:chExt cx="0" cy="0"/>
        </a:xfrm>
      </p:grpSpPr>
      <p:sp>
        <p:nvSpPr>
          <p:cNvPr id="496" name="Google Shape;496;p84"/>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497" name="Google Shape;497;p84"/>
          <p:cNvPicPr preferRelativeResize="0"/>
          <p:nvPr/>
        </p:nvPicPr>
        <p:blipFill rotWithShape="1">
          <a:blip r:embed="rId3">
            <a:alphaModFix/>
          </a:blip>
          <a:srcRect b="13667" l="0" r="0" t="9503"/>
          <a:stretch/>
        </p:blipFill>
        <p:spPr>
          <a:xfrm>
            <a:off x="736375" y="1167450"/>
            <a:ext cx="8019727" cy="346573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01" name="Shape 501"/>
        <p:cNvGrpSpPr/>
        <p:nvPr/>
      </p:nvGrpSpPr>
      <p:grpSpPr>
        <a:xfrm>
          <a:off x="0" y="0"/>
          <a:ext cx="0" cy="0"/>
          <a:chOff x="0" y="0"/>
          <a:chExt cx="0" cy="0"/>
        </a:xfrm>
      </p:grpSpPr>
      <p:sp>
        <p:nvSpPr>
          <p:cNvPr id="502" name="Google Shape;502;p85"/>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503" name="Google Shape;503;p85"/>
          <p:cNvPicPr preferRelativeResize="0"/>
          <p:nvPr/>
        </p:nvPicPr>
        <p:blipFill rotWithShape="1">
          <a:blip r:embed="rId3">
            <a:alphaModFix/>
          </a:blip>
          <a:srcRect b="16916" l="0" r="0" t="13124"/>
          <a:stretch/>
        </p:blipFill>
        <p:spPr>
          <a:xfrm>
            <a:off x="706425" y="911400"/>
            <a:ext cx="7590702" cy="3550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5B7E1"/>
        </a:solidFill>
      </p:bgPr>
    </p:bg>
    <p:spTree>
      <p:nvGrpSpPr>
        <p:cNvPr id="189" name="Shape 189"/>
        <p:cNvGrpSpPr/>
        <p:nvPr/>
      </p:nvGrpSpPr>
      <p:grpSpPr>
        <a:xfrm>
          <a:off x="0" y="0"/>
          <a:ext cx="0" cy="0"/>
          <a:chOff x="0" y="0"/>
          <a:chExt cx="0" cy="0"/>
        </a:xfrm>
      </p:grpSpPr>
      <p:pic>
        <p:nvPicPr>
          <p:cNvPr descr="New_Walmart_Logo.svg-e1519222902338.jpg" id="190" name="Google Shape;190;p35"/>
          <p:cNvPicPr preferRelativeResize="0"/>
          <p:nvPr/>
        </p:nvPicPr>
        <p:blipFill rotWithShape="1">
          <a:blip r:embed="rId3">
            <a:alphaModFix/>
          </a:blip>
          <a:srcRect b="0" l="0" r="0" t="0"/>
          <a:stretch/>
        </p:blipFill>
        <p:spPr>
          <a:xfrm>
            <a:off x="1338617" y="1047241"/>
            <a:ext cx="2733340" cy="1229365"/>
          </a:xfrm>
          <a:prstGeom prst="rect">
            <a:avLst/>
          </a:prstGeom>
          <a:noFill/>
          <a:ln>
            <a:noFill/>
          </a:ln>
        </p:spPr>
      </p:pic>
      <p:sp>
        <p:nvSpPr>
          <p:cNvPr id="191" name="Google Shape;191;p35"/>
          <p:cNvSpPr txBox="1"/>
          <p:nvPr/>
        </p:nvSpPr>
        <p:spPr>
          <a:xfrm>
            <a:off x="1670913" y="110056"/>
            <a:ext cx="6509763" cy="1500411"/>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0000"/>
              </a:buClr>
              <a:buSzPts val="3300"/>
              <a:buFont typeface="Calibri"/>
              <a:buNone/>
            </a:pPr>
            <a:r>
              <a:rPr b="1" i="0" lang="en" sz="3300" u="none" cap="none" strike="noStrike">
                <a:solidFill>
                  <a:srgbClr val="FF0000"/>
                </a:solidFill>
                <a:latin typeface="Calibri"/>
                <a:ea typeface="Calibri"/>
                <a:cs typeface="Calibri"/>
                <a:sym typeface="Calibri"/>
              </a:rPr>
              <a:t>集三大经济模式的优点于一身</a:t>
            </a:r>
            <a:endParaRPr b="1" i="0" sz="3300" u="none" cap="none" strike="noStrike">
              <a:solidFill>
                <a:srgbClr val="FF0000"/>
              </a:solidFill>
              <a:latin typeface="Calibri"/>
              <a:ea typeface="Calibri"/>
              <a:cs typeface="Calibri"/>
              <a:sym typeface="Calibri"/>
            </a:endParaRPr>
          </a:p>
          <a:p>
            <a:pPr indent="0" lvl="0" marL="0" marR="0" rtl="0" algn="ctr">
              <a:lnSpc>
                <a:spcPct val="100000"/>
              </a:lnSpc>
              <a:spcBef>
                <a:spcPts val="0"/>
              </a:spcBef>
              <a:spcAft>
                <a:spcPts val="0"/>
              </a:spcAft>
              <a:buClr>
                <a:srgbClr val="FF0000"/>
              </a:buClr>
              <a:buSzPts val="2100"/>
              <a:buFont typeface="Calibri"/>
              <a:buNone/>
            </a:pPr>
            <a:r>
              <a:rPr b="1" i="0" lang="en" sz="2100" u="none" cap="none" strike="noStrike">
                <a:solidFill>
                  <a:srgbClr val="FF0000"/>
                </a:solidFill>
                <a:latin typeface="Calibri"/>
                <a:ea typeface="Calibri"/>
                <a:cs typeface="Calibri"/>
                <a:sym typeface="Calibri"/>
              </a:rPr>
              <a:t>Combining the advantages of the three economic models</a:t>
            </a:r>
            <a:endParaRPr sz="1100"/>
          </a:p>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FF0000"/>
              </a:solidFill>
              <a:latin typeface="Calibri"/>
              <a:ea typeface="Calibri"/>
              <a:cs typeface="Calibri"/>
              <a:sym typeface="Calibri"/>
            </a:endParaRPr>
          </a:p>
        </p:txBody>
      </p:sp>
      <p:pic>
        <p:nvPicPr>
          <p:cNvPr descr="31+DgxPWXtL.jpg" id="192" name="Google Shape;192;p35"/>
          <p:cNvPicPr preferRelativeResize="0"/>
          <p:nvPr/>
        </p:nvPicPr>
        <p:blipFill rotWithShape="1">
          <a:blip r:embed="rId4">
            <a:alphaModFix/>
          </a:blip>
          <a:srcRect b="0" l="0" r="0" t="0"/>
          <a:stretch/>
        </p:blipFill>
        <p:spPr>
          <a:xfrm>
            <a:off x="1428750" y="2397710"/>
            <a:ext cx="2643206" cy="1245700"/>
          </a:xfrm>
          <a:prstGeom prst="rect">
            <a:avLst/>
          </a:prstGeom>
          <a:noFill/>
          <a:ln>
            <a:noFill/>
          </a:ln>
        </p:spPr>
      </p:pic>
      <p:pic>
        <p:nvPicPr>
          <p:cNvPr descr="1200px-McDonald's_logo.svg.png" id="193" name="Google Shape;193;p35"/>
          <p:cNvPicPr preferRelativeResize="0"/>
          <p:nvPr/>
        </p:nvPicPr>
        <p:blipFill rotWithShape="1">
          <a:blip r:embed="rId5">
            <a:alphaModFix/>
          </a:blip>
          <a:srcRect b="0" l="0" r="0" t="0"/>
          <a:stretch/>
        </p:blipFill>
        <p:spPr>
          <a:xfrm>
            <a:off x="1428750" y="3755813"/>
            <a:ext cx="2643206" cy="1325006"/>
          </a:xfrm>
          <a:prstGeom prst="rect">
            <a:avLst/>
          </a:prstGeom>
          <a:noFill/>
          <a:ln>
            <a:noFill/>
          </a:ln>
        </p:spPr>
      </p:pic>
      <p:sp>
        <p:nvSpPr>
          <p:cNvPr id="194" name="Google Shape;194;p35"/>
          <p:cNvSpPr txBox="1"/>
          <p:nvPr/>
        </p:nvSpPr>
        <p:spPr>
          <a:xfrm>
            <a:off x="5306449" y="1281238"/>
            <a:ext cx="2498953" cy="807913"/>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产品代理</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Product Brokerage</a:t>
            </a:r>
            <a:endParaRPr b="1" i="0" sz="2400" u="none" cap="none" strike="noStrike">
              <a:solidFill>
                <a:srgbClr val="000000"/>
              </a:solidFill>
              <a:latin typeface="Calibri"/>
              <a:ea typeface="Calibri"/>
              <a:cs typeface="Calibri"/>
              <a:sym typeface="Calibri"/>
            </a:endParaRPr>
          </a:p>
        </p:txBody>
      </p:sp>
      <p:sp>
        <p:nvSpPr>
          <p:cNvPr id="195" name="Google Shape;195;p35"/>
          <p:cNvSpPr txBox="1"/>
          <p:nvPr/>
        </p:nvSpPr>
        <p:spPr>
          <a:xfrm>
            <a:off x="5416984" y="2632193"/>
            <a:ext cx="2559835" cy="80791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网络行销</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Internet Marketing</a:t>
            </a:r>
            <a:endParaRPr b="1" i="0" sz="2400" u="none" cap="none" strike="noStrike">
              <a:solidFill>
                <a:srgbClr val="000000"/>
              </a:solidFill>
              <a:latin typeface="Calibri"/>
              <a:ea typeface="Calibri"/>
              <a:cs typeface="Calibri"/>
              <a:sym typeface="Calibri"/>
            </a:endParaRPr>
          </a:p>
        </p:txBody>
      </p:sp>
      <p:sp>
        <p:nvSpPr>
          <p:cNvPr id="196" name="Google Shape;196;p35"/>
          <p:cNvSpPr txBox="1"/>
          <p:nvPr/>
        </p:nvSpPr>
        <p:spPr>
          <a:xfrm>
            <a:off x="5788480" y="3983147"/>
            <a:ext cx="1816843" cy="807914"/>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超级连锁</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Unfranchised</a:t>
            </a:r>
            <a:endParaRPr b="1" i="0" sz="24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00" name="Shape 200"/>
        <p:cNvGrpSpPr/>
        <p:nvPr/>
      </p:nvGrpSpPr>
      <p:grpSpPr>
        <a:xfrm>
          <a:off x="0" y="0"/>
          <a:ext cx="0" cy="0"/>
          <a:chOff x="0" y="0"/>
          <a:chExt cx="0" cy="0"/>
        </a:xfrm>
      </p:grpSpPr>
      <p:sp>
        <p:nvSpPr>
          <p:cNvPr id="201" name="Google Shape;201;p36"/>
          <p:cNvSpPr txBox="1"/>
          <p:nvPr>
            <p:ph type="title"/>
          </p:nvPr>
        </p:nvSpPr>
        <p:spPr>
          <a:xfrm>
            <a:off x="387900" y="180000"/>
            <a:ext cx="8227800" cy="4896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200"/>
              </a:spcAft>
              <a:buClr>
                <a:srgbClr val="000000"/>
              </a:buClr>
              <a:buSzPts val="891"/>
              <a:buFont typeface="Arial"/>
              <a:buNone/>
            </a:pPr>
            <a:r>
              <a:rPr b="1" lang="en" sz="3110">
                <a:latin typeface="Roboto"/>
                <a:ea typeface="Roboto"/>
                <a:cs typeface="Roboto"/>
                <a:sym typeface="Roboto"/>
              </a:rPr>
              <a:t>Storyteller /Cuentista/故事会-HW</a:t>
            </a:r>
            <a:endParaRPr sz="1900"/>
          </a:p>
        </p:txBody>
      </p:sp>
      <p:pic>
        <p:nvPicPr>
          <p:cNvPr id="202" name="Google Shape;202;p36"/>
          <p:cNvPicPr preferRelativeResize="0"/>
          <p:nvPr/>
        </p:nvPicPr>
        <p:blipFill>
          <a:blip r:embed="rId3">
            <a:alphaModFix/>
          </a:blip>
          <a:stretch>
            <a:fillRect/>
          </a:stretch>
        </p:blipFill>
        <p:spPr>
          <a:xfrm>
            <a:off x="498775" y="1136075"/>
            <a:ext cx="1535700" cy="1515325"/>
          </a:xfrm>
          <a:prstGeom prst="rect">
            <a:avLst/>
          </a:prstGeom>
          <a:noFill/>
          <a:ln>
            <a:noFill/>
          </a:ln>
        </p:spPr>
      </p:pic>
      <p:sp>
        <p:nvSpPr>
          <p:cNvPr id="203" name="Google Shape;203;p36"/>
          <p:cNvSpPr txBox="1"/>
          <p:nvPr/>
        </p:nvSpPr>
        <p:spPr>
          <a:xfrm>
            <a:off x="2149475" y="886950"/>
            <a:ext cx="6402300" cy="40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Limón y sal es el nombre del cuarto álbum de estudio de la cantante </a:t>
            </a:r>
            <a:r>
              <a:rPr lang="en">
                <a:solidFill>
                  <a:schemeClr val="dk1"/>
                </a:solidFill>
              </a:rPr>
              <a:t>méxico</a:t>
            </a:r>
            <a:r>
              <a:rPr lang="en">
                <a:solidFill>
                  <a:schemeClr val="dk1"/>
                </a:solidFill>
              </a:rPr>
              <a:t>-estadounidense Julieta Venegas. Fue lanzado al mercado el 30 de mayo de 2006 en México, España y América Latina, el 6 de junio en los Estados Unidos. Fue editado también para Alemania, Bélgica, Portugal y Austria. El álbum tuvo alta popularidad en el mercado discográfico de Suiza e Italia posicionándolo en sus tops.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 la fecha Limón y sal lleva vendidas más de 8 000 000 de copias a nivel mundial siendo disco de platino en Argentina, España, Uruguay, México, Estados Unidos, y disco de oro en Chile, Italia, Colombia, Venezuela y Centroamérica. Obtuvo el premio Grammy Latino en la categoría de "Mejor Álbum de Música Alternativa" y en 2007 el Grammy por la categoría de "Mejor Álbum Pop Latino", Julieta compartió el premio en un empate histórico con el cantautor guatemalteco Ricardo Arjona, y su álbum Adentro.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Julieta Venegas realizó una gira mundial por México, América Latina, Estados Unidos y varios países europeos al igual que por primera vez al Reino Unido.</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07" name="Shape 207"/>
        <p:cNvGrpSpPr/>
        <p:nvPr/>
      </p:nvGrpSpPr>
      <p:grpSpPr>
        <a:xfrm>
          <a:off x="0" y="0"/>
          <a:ext cx="0" cy="0"/>
          <a:chOff x="0" y="0"/>
          <a:chExt cx="0" cy="0"/>
        </a:xfrm>
      </p:grpSpPr>
      <p:sp>
        <p:nvSpPr>
          <p:cNvPr id="208" name="Google Shape;208;p37"/>
          <p:cNvSpPr txBox="1"/>
          <p:nvPr>
            <p:ph type="title"/>
          </p:nvPr>
        </p:nvSpPr>
        <p:spPr>
          <a:xfrm>
            <a:off x="387900" y="180000"/>
            <a:ext cx="8227800" cy="4896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200"/>
              </a:spcAft>
              <a:buClr>
                <a:srgbClr val="000000"/>
              </a:buClr>
              <a:buSzPts val="891"/>
              <a:buFont typeface="Arial"/>
              <a:buNone/>
            </a:pPr>
            <a:r>
              <a:rPr b="1" lang="en" sz="3110">
                <a:latin typeface="Roboto"/>
                <a:ea typeface="Roboto"/>
                <a:cs typeface="Roboto"/>
                <a:sym typeface="Roboto"/>
              </a:rPr>
              <a:t>Storyteller /Cuentista/故事会-HW</a:t>
            </a:r>
            <a:endParaRPr sz="1900"/>
          </a:p>
        </p:txBody>
      </p:sp>
      <p:pic>
        <p:nvPicPr>
          <p:cNvPr id="209" name="Google Shape;209;p37"/>
          <p:cNvPicPr preferRelativeResize="0"/>
          <p:nvPr/>
        </p:nvPicPr>
        <p:blipFill>
          <a:blip r:embed="rId3">
            <a:alphaModFix/>
          </a:blip>
          <a:stretch>
            <a:fillRect/>
          </a:stretch>
        </p:blipFill>
        <p:spPr>
          <a:xfrm>
            <a:off x="498775" y="1136075"/>
            <a:ext cx="1535700" cy="1515325"/>
          </a:xfrm>
          <a:prstGeom prst="rect">
            <a:avLst/>
          </a:prstGeom>
          <a:noFill/>
          <a:ln>
            <a:noFill/>
          </a:ln>
        </p:spPr>
      </p:pic>
      <p:sp>
        <p:nvSpPr>
          <p:cNvPr id="210" name="Google Shape;210;p37"/>
          <p:cNvSpPr txBox="1"/>
          <p:nvPr/>
        </p:nvSpPr>
        <p:spPr>
          <a:xfrm>
            <a:off x="2149475" y="886950"/>
            <a:ext cx="6402300" cy="40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Limón y Sal (Eng.: "Lemon and Salt") is the fourth studio album released by Mexican singer-songwriter Julieta Venegas. Recorded in Buenos Aires, Argentina,[citation needed] it was first released in Mexico on May 30, 2006 and in the United States on June 6, 2006. The album's overall themes deal with the general ups and downs of life and relationships.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album sold 50,000 copies upon three days of its initial release in Mexico.[4] It reached 100,000 sales in Mexico within a month of its release.[5]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It was nominated for Album of the Year at the 7th Latin Grammy Awards, winning for Best Alternative Music Album.[6]</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14" name="Shape 214"/>
        <p:cNvGrpSpPr/>
        <p:nvPr/>
      </p:nvGrpSpPr>
      <p:grpSpPr>
        <a:xfrm>
          <a:off x="0" y="0"/>
          <a:ext cx="0" cy="0"/>
          <a:chOff x="0" y="0"/>
          <a:chExt cx="0" cy="0"/>
        </a:xfrm>
      </p:grpSpPr>
      <p:sp>
        <p:nvSpPr>
          <p:cNvPr id="215" name="Google Shape;215;p38"/>
          <p:cNvSpPr txBox="1"/>
          <p:nvPr>
            <p:ph type="title"/>
          </p:nvPr>
        </p:nvSpPr>
        <p:spPr>
          <a:xfrm>
            <a:off x="387900" y="180000"/>
            <a:ext cx="8368200" cy="7314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Clr>
                <a:srgbClr val="000000"/>
              </a:buClr>
              <a:buSzPts val="891"/>
              <a:buFont typeface="Arial"/>
              <a:buNone/>
            </a:pPr>
            <a:r>
              <a:rPr b="1" lang="en" sz="4345">
                <a:latin typeface="Roboto"/>
                <a:ea typeface="Roboto"/>
                <a:cs typeface="Roboto"/>
                <a:sym typeface="Roboto"/>
              </a:rPr>
              <a:t>Storyteller /Cuentista/故事会-HW</a:t>
            </a:r>
            <a:endParaRPr/>
          </a:p>
        </p:txBody>
      </p:sp>
      <p:pic>
        <p:nvPicPr>
          <p:cNvPr id="216" name="Google Shape;216;p38"/>
          <p:cNvPicPr preferRelativeResize="0"/>
          <p:nvPr/>
        </p:nvPicPr>
        <p:blipFill>
          <a:blip r:embed="rId3">
            <a:alphaModFix/>
          </a:blip>
          <a:stretch>
            <a:fillRect/>
          </a:stretch>
        </p:blipFill>
        <p:spPr>
          <a:xfrm>
            <a:off x="498775" y="1136075"/>
            <a:ext cx="1754900" cy="1731600"/>
          </a:xfrm>
          <a:prstGeom prst="rect">
            <a:avLst/>
          </a:prstGeom>
          <a:noFill/>
          <a:ln>
            <a:noFill/>
          </a:ln>
        </p:spPr>
      </p:pic>
      <p:sp>
        <p:nvSpPr>
          <p:cNvPr id="217" name="Google Shape;217;p38"/>
          <p:cNvSpPr txBox="1"/>
          <p:nvPr/>
        </p:nvSpPr>
        <p:spPr>
          <a:xfrm>
            <a:off x="2740925" y="1406475"/>
            <a:ext cx="5226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hlinkClick r:id="rId4">
                  <a:extLst>
                    <a:ext uri="{A12FA001-AC4F-418D-AE19-62706E023703}">
                      <ahyp:hlinkClr val="tx"/>
                    </a:ext>
                  </a:extLst>
                </a:hlinkClick>
              </a:rPr>
              <a:t>Julieta Venegas - Limon Y Sal (Lyrics / Letra English &amp; Spanish)</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Office Theme">
  <a:themeElements>
    <a:clrScheme name="Analysis">
      <a:dk1>
        <a:srgbClr val="000000"/>
      </a:dk1>
      <a:lt1>
        <a:srgbClr val="FFFFFF"/>
      </a:lt1>
      <a:dk2>
        <a:srgbClr val="44546A"/>
      </a:dk2>
      <a:lt2>
        <a:srgbClr val="E7E6E6"/>
      </a:lt2>
      <a:accent1>
        <a:srgbClr val="227DAC"/>
      </a:accent1>
      <a:accent2>
        <a:srgbClr val="443988"/>
      </a:accent2>
      <a:accent3>
        <a:srgbClr val="9F0052"/>
      </a:accent3>
      <a:accent4>
        <a:srgbClr val="FE4020"/>
      </a:accent4>
      <a:accent5>
        <a:srgbClr val="FFBE00"/>
      </a:accent5>
      <a:accent6>
        <a:srgbClr val="00A9F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