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cdaceff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cdaceff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777213a9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777213a9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777213a9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777213a9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777213a9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777213a9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777213a9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777213a9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8935937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8935937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89359374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89359374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89359374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89359374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quizlet.com/860116301/examen-4-speaking-vocabulary-flash-cards/?i=pmgax&amp;x=1jqt" TargetMode="External"/><Relationship Id="rId4" Type="http://schemas.openxmlformats.org/officeDocument/2006/relationships/hyperlink" Target="https://quizlet.com/806948928/examen-4-compras-ropa-y-restaurantes-flash-cards/?i=pmgax&amp;x=1jq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57552"/>
            <a:ext cx="3421275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567275" y="222100"/>
            <a:ext cx="83682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>
                <a:solidFill>
                  <a:srgbClr val="FF0000"/>
                </a:solidFill>
              </a:rPr>
              <a:t>Happy Chinese New Year</a:t>
            </a:r>
            <a:r>
              <a:rPr lang="en"/>
              <a:t> 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" y="2042350"/>
            <a:ext cx="2661999" cy="310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550" y="1824475"/>
            <a:ext cx="2883051" cy="325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525" y="636950"/>
            <a:ext cx="2979675" cy="29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9850" y="636950"/>
            <a:ext cx="2746375" cy="21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159225"/>
            <a:ext cx="8368200" cy="5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</a:rPr>
              <a:t>Happy Chinese New Year</a:t>
            </a:r>
            <a:r>
              <a:rPr lang="en" sz="2800"/>
              <a:t>  </a:t>
            </a:r>
            <a:endParaRPr sz="28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751" y="589850"/>
            <a:ext cx="3892546" cy="45536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0" y="2267700"/>
            <a:ext cx="2746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加菲西语发布了一篇小红书笔记，快来看吧！ 😆 th8RTS4MjU4wKEk 😆 http://xhslink.com/UBHIhB，复制本条信息，打开【小红书】App查看精彩内容！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261425"/>
            <a:ext cx="83682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Happy Chinese New Year/</a:t>
            </a:r>
            <a:r>
              <a:rPr lang="en"/>
              <a:t>  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100" y="566250"/>
            <a:ext cx="3767176" cy="445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907025" y="141575"/>
            <a:ext cx="79014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Happy Chinese New Year</a:t>
            </a:r>
            <a:r>
              <a:rPr lang="en" sz="2700"/>
              <a:t>  </a:t>
            </a:r>
            <a:endParaRPr sz="27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0025" y="920175"/>
            <a:ext cx="3999900" cy="3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0000"/>
                </a:solidFill>
              </a:rPr>
              <a:t>Chinese New Year celebration Event in San Diego ,CA</a:t>
            </a:r>
            <a:endParaRPr sz="5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FF0000"/>
                </a:solidFill>
              </a:rPr>
              <a:t>Balboa Park , House of China</a:t>
            </a:r>
            <a:endParaRPr b="1" sz="5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0000"/>
                </a:solidFill>
              </a:rPr>
              <a:t>DATE: February 17 &amp; 18</a:t>
            </a:r>
            <a:endParaRPr sz="5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0000"/>
                </a:solidFill>
              </a:rPr>
              <a:t>TIME: 11:00 am - 5:00 pm</a:t>
            </a:r>
            <a:endParaRPr sz="5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FF00"/>
                </a:solidFill>
              </a:rPr>
              <a:t>Evento de celebración del Año Nuevo Chino en San Diego, CA</a:t>
            </a:r>
            <a:endParaRPr sz="56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FF00"/>
                </a:solidFill>
              </a:rPr>
              <a:t>Parque Balboa, Casa de China</a:t>
            </a:r>
            <a:endParaRPr sz="56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FF00"/>
                </a:solidFill>
              </a:rPr>
              <a:t>FECHA: 17 y 18 de febrero</a:t>
            </a:r>
            <a:endParaRPr sz="56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FF00"/>
                </a:solidFill>
              </a:rPr>
              <a:t>HORA: 11:00 am - 5:00 pm</a:t>
            </a:r>
            <a:endParaRPr sz="56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850" y="492000"/>
            <a:ext cx="4034575" cy="45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7100" y="141575"/>
            <a:ext cx="8368200" cy="7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Happy Chinese New Year  </a:t>
            </a:r>
            <a:endParaRPr sz="2700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48575" y="1529150"/>
            <a:ext cx="3489300" cy="20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Chinese New Year celebration Event in San Diego ,CA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Balboa Park , House of China</a:t>
            </a:r>
            <a:endParaRPr b="1"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DATE: February 17 &amp; 18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TIME: 11:00 am - 5:00 pm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950" y="1091975"/>
            <a:ext cx="4465474" cy="37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7100" y="141575"/>
            <a:ext cx="8368200" cy="7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Happy Chinese New Year  </a:t>
            </a:r>
            <a:endParaRPr sz="270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48575" y="1529150"/>
            <a:ext cx="3489300" cy="20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Chinese New Year celebration Event in San Diego ,CA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Balboa Park , House of China</a:t>
            </a:r>
            <a:endParaRPr b="1"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DATE: February 17 &amp; 18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TIME: 11:00 am - 5:00 pm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275" y="904450"/>
            <a:ext cx="4936375" cy="40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275275"/>
            <a:ext cx="4118700" cy="5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DELE Test preparation</a:t>
            </a:r>
            <a:endParaRPr sz="2700"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87900" y="975225"/>
            <a:ext cx="3999900" cy="3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EXAMEN 4 SPEAKING: 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Examen 4 - Speaking Vocabulary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latin typeface="Arial"/>
                <a:ea typeface="Arial"/>
                <a:cs typeface="Arial"/>
                <a:sym typeface="Arial"/>
                <a:hlinkClick r:id="rId3"/>
              </a:rPr>
              <a:t>https://quizlet.com/860116301/examen-4-speaking-vocabulary-flash-cards/?i=pmgax&amp;x=1jqt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EXAMEN 4: Compras, Ropa y Restaurantes 🛒🍰👢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latin typeface="Arial"/>
                <a:ea typeface="Arial"/>
                <a:cs typeface="Arial"/>
                <a:sym typeface="Arial"/>
                <a:hlinkClick r:id="rId4"/>
              </a:rPr>
              <a:t>https://quizlet.com/806948928/examen-4-compras-ropa-y-restaurantes-flash-cards/?i=pmgax&amp;x=1jqt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756200" y="574125"/>
            <a:ext cx="3999900" cy="3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TAREA 2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DIÁLOGO EN SITUACIÓN SIMULADA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Has comprado unos pantalones y una camiseta a un precio estupendo en una tienda de moda joven y además te han invitado a un pase de modelos. Habla con uno de tus amigos para contárselo. El examinador es tu amigo. Habla con él durante uno o dos minutos siguiendo estas pautas.</a:t>
            </a:r>
            <a:endParaRPr sz="11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Durante la conversación con tu amigo:</a:t>
            </a:r>
            <a:endParaRPr sz="11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Explica por qué has elegido ir a esa tienda y no a otra.</a:t>
            </a:r>
            <a:endParaRPr sz="11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Describe cómo son las prendas que has comprado.</a:t>
            </a:r>
            <a:endParaRPr sz="11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Indica qué rebajas había en la tienda y el precio al que has comprado las prendas.</a:t>
            </a:r>
            <a:endParaRPr sz="11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Explica que te han invitado a un pase de modelos solo por comprar allí hoy.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